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9"/>
  </p:notesMasterIdLst>
  <p:sldIdLst>
    <p:sldId id="256" r:id="rId2"/>
    <p:sldId id="257" r:id="rId3"/>
    <p:sldId id="330" r:id="rId4"/>
    <p:sldId id="323" r:id="rId5"/>
    <p:sldId id="325" r:id="rId6"/>
    <p:sldId id="350" r:id="rId7"/>
    <p:sldId id="294" r:id="rId8"/>
    <p:sldId id="355" r:id="rId9"/>
    <p:sldId id="349" r:id="rId10"/>
    <p:sldId id="351" r:id="rId11"/>
    <p:sldId id="356" r:id="rId12"/>
    <p:sldId id="313" r:id="rId13"/>
    <p:sldId id="362" r:id="rId14"/>
    <p:sldId id="354" r:id="rId15"/>
    <p:sldId id="318" r:id="rId16"/>
    <p:sldId id="298" r:id="rId17"/>
    <p:sldId id="327" r:id="rId18"/>
    <p:sldId id="326" r:id="rId19"/>
    <p:sldId id="358" r:id="rId20"/>
    <p:sldId id="328" r:id="rId21"/>
    <p:sldId id="366" r:id="rId22"/>
    <p:sldId id="365" r:id="rId23"/>
    <p:sldId id="259" r:id="rId24"/>
    <p:sldId id="303" r:id="rId25"/>
    <p:sldId id="322" r:id="rId26"/>
    <p:sldId id="324" r:id="rId27"/>
    <p:sldId id="320" r:id="rId28"/>
    <p:sldId id="314" r:id="rId29"/>
    <p:sldId id="317" r:id="rId30"/>
    <p:sldId id="357" r:id="rId31"/>
    <p:sldId id="336" r:id="rId32"/>
    <p:sldId id="299" r:id="rId33"/>
    <p:sldId id="300" r:id="rId34"/>
    <p:sldId id="335" r:id="rId35"/>
    <p:sldId id="342" r:id="rId36"/>
    <p:sldId id="343" r:id="rId37"/>
    <p:sldId id="386" r:id="rId38"/>
    <p:sldId id="387" r:id="rId39"/>
    <p:sldId id="388" r:id="rId40"/>
    <p:sldId id="389" r:id="rId41"/>
    <p:sldId id="390" r:id="rId42"/>
    <p:sldId id="391" r:id="rId43"/>
    <p:sldId id="392" r:id="rId44"/>
    <p:sldId id="393" r:id="rId45"/>
    <p:sldId id="375" r:id="rId46"/>
    <p:sldId id="261" r:id="rId47"/>
    <p:sldId id="301" r:id="rId48"/>
    <p:sldId id="339" r:id="rId49"/>
    <p:sldId id="302" r:id="rId50"/>
    <p:sldId id="340" r:id="rId51"/>
    <p:sldId id="341" r:id="rId52"/>
    <p:sldId id="367" r:id="rId53"/>
    <p:sldId id="373" r:id="rId54"/>
    <p:sldId id="374" r:id="rId55"/>
    <p:sldId id="368" r:id="rId56"/>
    <p:sldId id="369" r:id="rId57"/>
    <p:sldId id="370" r:id="rId58"/>
    <p:sldId id="371" r:id="rId59"/>
    <p:sldId id="372" r:id="rId60"/>
    <p:sldId id="262" r:id="rId61"/>
    <p:sldId id="263" r:id="rId62"/>
    <p:sldId id="264" r:id="rId63"/>
    <p:sldId id="381" r:id="rId64"/>
    <p:sldId id="265" r:id="rId65"/>
    <p:sldId id="394" r:id="rId66"/>
    <p:sldId id="395" r:id="rId67"/>
    <p:sldId id="378" r:id="rId68"/>
    <p:sldId id="379" r:id="rId69"/>
    <p:sldId id="396" r:id="rId70"/>
    <p:sldId id="385" r:id="rId71"/>
    <p:sldId id="384" r:id="rId72"/>
    <p:sldId id="383" r:id="rId73"/>
    <p:sldId id="397" r:id="rId74"/>
    <p:sldId id="398" r:id="rId75"/>
    <p:sldId id="399" r:id="rId76"/>
    <p:sldId id="382" r:id="rId77"/>
    <p:sldId id="266" r:id="rId7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988"/>
    </p:cViewPr>
  </p:sorterViewPr>
  <p:notesViewPr>
    <p:cSldViewPr>
      <p:cViewPr varScale="1">
        <p:scale>
          <a:sx n="56" d="100"/>
          <a:sy n="56" d="100"/>
        </p:scale>
        <p:origin x="-283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8495939-0632-4897-AFED-A2FD8F284E6C}" type="doc">
      <dgm:prSet loTypeId="urn:microsoft.com/office/officeart/2005/8/layout/hProcess9" loCatId="process" qsTypeId="urn:microsoft.com/office/officeart/2005/8/quickstyle/simple1" qsCatId="simple" csTypeId="urn:microsoft.com/office/officeart/2005/8/colors/accent1_2" csCatId="accent1" phldr="1"/>
      <dgm:spPr/>
    </dgm:pt>
    <dgm:pt modelId="{9BD345CB-ECAC-4CBC-90EE-96319079F6FB}">
      <dgm:prSet phldrT="[Text]"/>
      <dgm:spPr/>
      <dgm:t>
        <a:bodyPr/>
        <a:lstStyle/>
        <a:p>
          <a:r>
            <a:rPr lang="en-US" dirty="0" smtClean="0"/>
            <a:t>Baby not on solid foods </a:t>
          </a:r>
          <a:endParaRPr lang="en-US" dirty="0"/>
        </a:p>
      </dgm:t>
    </dgm:pt>
    <dgm:pt modelId="{E2C874FD-8722-4686-A4B7-C85189C3FF69}" type="parTrans" cxnId="{28947B87-7D47-4A42-8F56-4814316D2DEC}">
      <dgm:prSet/>
      <dgm:spPr/>
    </dgm:pt>
    <dgm:pt modelId="{851E1ACC-C603-466C-B869-DD50D1F6BEB8}" type="sibTrans" cxnId="{28947B87-7D47-4A42-8F56-4814316D2DEC}">
      <dgm:prSet/>
      <dgm:spPr/>
    </dgm:pt>
    <dgm:pt modelId="{565ED5BE-D064-475F-9310-73B9D47E9D5C}">
      <dgm:prSet phldrT="[Text]"/>
      <dgm:spPr/>
      <dgm:t>
        <a:bodyPr/>
        <a:lstStyle/>
        <a:p>
          <a:r>
            <a:rPr lang="en-US" dirty="0" smtClean="0"/>
            <a:t>Sprinkle the shirt with water </a:t>
          </a:r>
          <a:endParaRPr lang="en-US" dirty="0"/>
        </a:p>
      </dgm:t>
    </dgm:pt>
    <dgm:pt modelId="{DA93BB0F-82DD-4583-BC54-147D494286BD}" type="parTrans" cxnId="{C6826DFF-9E87-4964-8224-BFE32E0606E7}">
      <dgm:prSet/>
      <dgm:spPr/>
    </dgm:pt>
    <dgm:pt modelId="{52D078D0-86FF-48E1-98C7-07EEE054A1D7}" type="sibTrans" cxnId="{C6826DFF-9E87-4964-8224-BFE32E0606E7}">
      <dgm:prSet/>
      <dgm:spPr/>
    </dgm:pt>
    <dgm:pt modelId="{26CF461F-448F-48D9-A925-AD8912157077}">
      <dgm:prSet phldrT="[Text]"/>
      <dgm:spPr/>
      <dgm:t>
        <a:bodyPr/>
        <a:lstStyle/>
        <a:p>
          <a:r>
            <a:rPr lang="en-US" dirty="0" smtClean="0"/>
            <a:t>Yes </a:t>
          </a:r>
          <a:endParaRPr lang="en-US" dirty="0"/>
        </a:p>
      </dgm:t>
    </dgm:pt>
    <dgm:pt modelId="{B578F9D0-7A3B-43AD-9196-FE24316A70C2}" type="parTrans" cxnId="{FE5B602F-BD1E-4AB7-AE30-C067EEE6C989}">
      <dgm:prSet/>
      <dgm:spPr/>
    </dgm:pt>
    <dgm:pt modelId="{CFC08B69-25A6-43F1-89C4-158153AF2D52}" type="sibTrans" cxnId="{FE5B602F-BD1E-4AB7-AE30-C067EEE6C989}">
      <dgm:prSet/>
      <dgm:spPr/>
    </dgm:pt>
    <dgm:pt modelId="{A2A93E3B-47CA-48F2-AABE-3C1C09218ED1}" type="pres">
      <dgm:prSet presAssocID="{78495939-0632-4897-AFED-A2FD8F284E6C}" presName="CompostProcess" presStyleCnt="0">
        <dgm:presLayoutVars>
          <dgm:dir/>
          <dgm:resizeHandles val="exact"/>
        </dgm:presLayoutVars>
      </dgm:prSet>
      <dgm:spPr/>
    </dgm:pt>
    <dgm:pt modelId="{AD2E3DF0-8451-4682-9328-324E839B7964}" type="pres">
      <dgm:prSet presAssocID="{78495939-0632-4897-AFED-A2FD8F284E6C}" presName="arrow" presStyleLbl="bgShp" presStyleIdx="0" presStyleCnt="1"/>
      <dgm:spPr/>
    </dgm:pt>
    <dgm:pt modelId="{30CD386A-C960-45C4-8005-C54BB2BED514}" type="pres">
      <dgm:prSet presAssocID="{78495939-0632-4897-AFED-A2FD8F284E6C}" presName="linearProcess" presStyleCnt="0"/>
      <dgm:spPr/>
    </dgm:pt>
    <dgm:pt modelId="{FB32DFF5-FDF0-4FED-B021-C84AAA8E91FA}" type="pres">
      <dgm:prSet presAssocID="{9BD345CB-ECAC-4CBC-90EE-96319079F6FB}" presName="textNode" presStyleLbl="node1" presStyleIdx="0" presStyleCnt="3">
        <dgm:presLayoutVars>
          <dgm:bulletEnabled val="1"/>
        </dgm:presLayoutVars>
      </dgm:prSet>
      <dgm:spPr/>
      <dgm:t>
        <a:bodyPr/>
        <a:lstStyle/>
        <a:p>
          <a:endParaRPr lang="en-US"/>
        </a:p>
      </dgm:t>
    </dgm:pt>
    <dgm:pt modelId="{C8A4536D-75FE-4E08-B085-BCAB18115963}" type="pres">
      <dgm:prSet presAssocID="{851E1ACC-C603-466C-B869-DD50D1F6BEB8}" presName="sibTrans" presStyleCnt="0"/>
      <dgm:spPr/>
    </dgm:pt>
    <dgm:pt modelId="{0A014E7A-6D11-4549-9BB7-5137C31A6810}" type="pres">
      <dgm:prSet presAssocID="{565ED5BE-D064-475F-9310-73B9D47E9D5C}" presName="textNode" presStyleLbl="node1" presStyleIdx="1" presStyleCnt="3">
        <dgm:presLayoutVars>
          <dgm:bulletEnabled val="1"/>
        </dgm:presLayoutVars>
      </dgm:prSet>
      <dgm:spPr/>
      <dgm:t>
        <a:bodyPr/>
        <a:lstStyle/>
        <a:p>
          <a:endParaRPr lang="en-US"/>
        </a:p>
      </dgm:t>
    </dgm:pt>
    <dgm:pt modelId="{A03A89E8-981B-41CE-96C0-4AA7D6501A2F}" type="pres">
      <dgm:prSet presAssocID="{52D078D0-86FF-48E1-98C7-07EEE054A1D7}" presName="sibTrans" presStyleCnt="0"/>
      <dgm:spPr/>
    </dgm:pt>
    <dgm:pt modelId="{6FF67E74-766B-45C7-8077-6E756D67B690}" type="pres">
      <dgm:prSet presAssocID="{26CF461F-448F-48D9-A925-AD8912157077}" presName="textNode" presStyleLbl="node1" presStyleIdx="2" presStyleCnt="3">
        <dgm:presLayoutVars>
          <dgm:bulletEnabled val="1"/>
        </dgm:presLayoutVars>
      </dgm:prSet>
      <dgm:spPr/>
      <dgm:t>
        <a:bodyPr/>
        <a:lstStyle/>
        <a:p>
          <a:endParaRPr lang="en-US"/>
        </a:p>
      </dgm:t>
    </dgm:pt>
  </dgm:ptLst>
  <dgm:cxnLst>
    <dgm:cxn modelId="{570C27D6-2364-4327-BF6F-F542AB6F0AB8}" type="presOf" srcId="{9BD345CB-ECAC-4CBC-90EE-96319079F6FB}" destId="{FB32DFF5-FDF0-4FED-B021-C84AAA8E91FA}" srcOrd="0" destOrd="0" presId="urn:microsoft.com/office/officeart/2005/8/layout/hProcess9"/>
    <dgm:cxn modelId="{C6826DFF-9E87-4964-8224-BFE32E0606E7}" srcId="{78495939-0632-4897-AFED-A2FD8F284E6C}" destId="{565ED5BE-D064-475F-9310-73B9D47E9D5C}" srcOrd="1" destOrd="0" parTransId="{DA93BB0F-82DD-4583-BC54-147D494286BD}" sibTransId="{52D078D0-86FF-48E1-98C7-07EEE054A1D7}"/>
    <dgm:cxn modelId="{9DF91D24-C59F-4F27-91EA-3077FDDBF9FD}" type="presOf" srcId="{78495939-0632-4897-AFED-A2FD8F284E6C}" destId="{A2A93E3B-47CA-48F2-AABE-3C1C09218ED1}" srcOrd="0" destOrd="0" presId="urn:microsoft.com/office/officeart/2005/8/layout/hProcess9"/>
    <dgm:cxn modelId="{97520E99-F3B5-480C-8F38-400D8242E554}" type="presOf" srcId="{26CF461F-448F-48D9-A925-AD8912157077}" destId="{6FF67E74-766B-45C7-8077-6E756D67B690}" srcOrd="0" destOrd="0" presId="urn:microsoft.com/office/officeart/2005/8/layout/hProcess9"/>
    <dgm:cxn modelId="{A8E1B6BA-0F5B-4D98-8B4A-6CB1DF3A7148}" type="presOf" srcId="{565ED5BE-D064-475F-9310-73B9D47E9D5C}" destId="{0A014E7A-6D11-4549-9BB7-5137C31A6810}" srcOrd="0" destOrd="0" presId="urn:microsoft.com/office/officeart/2005/8/layout/hProcess9"/>
    <dgm:cxn modelId="{28947B87-7D47-4A42-8F56-4814316D2DEC}" srcId="{78495939-0632-4897-AFED-A2FD8F284E6C}" destId="{9BD345CB-ECAC-4CBC-90EE-96319079F6FB}" srcOrd="0" destOrd="0" parTransId="{E2C874FD-8722-4686-A4B7-C85189C3FF69}" sibTransId="{851E1ACC-C603-466C-B869-DD50D1F6BEB8}"/>
    <dgm:cxn modelId="{FE5B602F-BD1E-4AB7-AE30-C067EEE6C989}" srcId="{78495939-0632-4897-AFED-A2FD8F284E6C}" destId="{26CF461F-448F-48D9-A925-AD8912157077}" srcOrd="2" destOrd="0" parTransId="{B578F9D0-7A3B-43AD-9196-FE24316A70C2}" sibTransId="{CFC08B69-25A6-43F1-89C4-158153AF2D52}"/>
    <dgm:cxn modelId="{C94761BC-7EA7-4CFF-9236-390E1FCF7B11}" type="presParOf" srcId="{A2A93E3B-47CA-48F2-AABE-3C1C09218ED1}" destId="{AD2E3DF0-8451-4682-9328-324E839B7964}" srcOrd="0" destOrd="0" presId="urn:microsoft.com/office/officeart/2005/8/layout/hProcess9"/>
    <dgm:cxn modelId="{BB145AE9-8B57-4FE6-94D1-7D3E69CC35EB}" type="presParOf" srcId="{A2A93E3B-47CA-48F2-AABE-3C1C09218ED1}" destId="{30CD386A-C960-45C4-8005-C54BB2BED514}" srcOrd="1" destOrd="0" presId="urn:microsoft.com/office/officeart/2005/8/layout/hProcess9"/>
    <dgm:cxn modelId="{EDA12B42-B670-47BA-845A-399AA342CB6C}" type="presParOf" srcId="{30CD386A-C960-45C4-8005-C54BB2BED514}" destId="{FB32DFF5-FDF0-4FED-B021-C84AAA8E91FA}" srcOrd="0" destOrd="0" presId="urn:microsoft.com/office/officeart/2005/8/layout/hProcess9"/>
    <dgm:cxn modelId="{2993D0AE-38E3-415B-9137-68A9C4DF716A}" type="presParOf" srcId="{30CD386A-C960-45C4-8005-C54BB2BED514}" destId="{C8A4536D-75FE-4E08-B085-BCAB18115963}" srcOrd="1" destOrd="0" presId="urn:microsoft.com/office/officeart/2005/8/layout/hProcess9"/>
    <dgm:cxn modelId="{4C09395D-728A-4148-AFBB-8B710D29EFA3}" type="presParOf" srcId="{30CD386A-C960-45C4-8005-C54BB2BED514}" destId="{0A014E7A-6D11-4549-9BB7-5137C31A6810}" srcOrd="2" destOrd="0" presId="urn:microsoft.com/office/officeart/2005/8/layout/hProcess9"/>
    <dgm:cxn modelId="{11B6EA46-4854-4985-A701-014ADE34BD4B}" type="presParOf" srcId="{30CD386A-C960-45C4-8005-C54BB2BED514}" destId="{A03A89E8-981B-41CE-96C0-4AA7D6501A2F}" srcOrd="3" destOrd="0" presId="urn:microsoft.com/office/officeart/2005/8/layout/hProcess9"/>
    <dgm:cxn modelId="{CB651AA2-461C-47E0-B217-E7B779F84054}" type="presParOf" srcId="{30CD386A-C960-45C4-8005-C54BB2BED514}" destId="{6FF67E74-766B-45C7-8077-6E756D67B690}"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2E3DF0-8451-4682-9328-324E839B7964}">
      <dsp:nvSpPr>
        <dsp:cNvPr id="0" name=""/>
        <dsp:cNvSpPr/>
      </dsp:nvSpPr>
      <dsp:spPr>
        <a:xfrm>
          <a:off x="302894" y="0"/>
          <a:ext cx="3432810" cy="443388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B32DFF5-FDF0-4FED-B021-C84AAA8E91FA}">
      <dsp:nvSpPr>
        <dsp:cNvPr id="0" name=""/>
        <dsp:cNvSpPr/>
      </dsp:nvSpPr>
      <dsp:spPr>
        <a:xfrm>
          <a:off x="4338" y="1330166"/>
          <a:ext cx="1299924" cy="17735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Baby not on solid foods </a:t>
          </a:r>
          <a:endParaRPr lang="en-US" sz="2100" kern="1200" dirty="0"/>
        </a:p>
      </dsp:txBody>
      <dsp:txXfrm>
        <a:off x="67795" y="1393623"/>
        <a:ext cx="1173010" cy="1646641"/>
      </dsp:txXfrm>
    </dsp:sp>
    <dsp:sp modelId="{0A014E7A-6D11-4549-9BB7-5137C31A6810}">
      <dsp:nvSpPr>
        <dsp:cNvPr id="0" name=""/>
        <dsp:cNvSpPr/>
      </dsp:nvSpPr>
      <dsp:spPr>
        <a:xfrm>
          <a:off x="1369337" y="1330166"/>
          <a:ext cx="1299924" cy="17735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Sprinkle the shirt with water </a:t>
          </a:r>
          <a:endParaRPr lang="en-US" sz="2100" kern="1200" dirty="0"/>
        </a:p>
      </dsp:txBody>
      <dsp:txXfrm>
        <a:off x="1432794" y="1393623"/>
        <a:ext cx="1173010" cy="1646641"/>
      </dsp:txXfrm>
    </dsp:sp>
    <dsp:sp modelId="{6FF67E74-766B-45C7-8077-6E756D67B690}">
      <dsp:nvSpPr>
        <dsp:cNvPr id="0" name=""/>
        <dsp:cNvSpPr/>
      </dsp:nvSpPr>
      <dsp:spPr>
        <a:xfrm>
          <a:off x="2734337" y="1330166"/>
          <a:ext cx="1299924" cy="17735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Yes </a:t>
          </a:r>
          <a:endParaRPr lang="en-US" sz="2100" kern="1200" dirty="0"/>
        </a:p>
      </dsp:txBody>
      <dsp:txXfrm>
        <a:off x="2797794" y="1393623"/>
        <a:ext cx="1173010" cy="1646641"/>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6861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7421F952-E0EF-4A25-B4B6-EF3523022384}" type="slidenum">
              <a:rPr lang="en-US"/>
              <a:pPr>
                <a:defRPr/>
              </a:pPr>
              <a:t>‹#›</a:t>
            </a:fld>
            <a:endParaRPr lang="en-US"/>
          </a:p>
        </p:txBody>
      </p:sp>
    </p:spTree>
    <p:extLst>
      <p:ext uri="{BB962C8B-B14F-4D97-AF65-F5344CB8AC3E}">
        <p14:creationId xmlns:p14="http://schemas.microsoft.com/office/powerpoint/2010/main" val="373752597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14DC139-F9C6-4420-9604-714A84B9780C}" type="slidenum">
              <a:rPr lang="en-US" smtClean="0"/>
              <a:pPr/>
              <a:t>1</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800" smtClean="0"/>
              <a:t>Islam has introduced many concepts to us that are very close to our nature (fitrah).  And things that we are naturally inclined to.  Can someone tell me why that is?  Because Allah (SWT) is our creator, He has made our nature and He knows best what we like and what we are inclined towards!  Taharah is one of those concepts.  Let us try to understand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54EB9F4-E9CF-4211-A5B4-59935FA6AE1F}" type="slidenum">
              <a:rPr lang="en-US" smtClean="0"/>
              <a:pPr/>
              <a:t>10</a:t>
            </a:fld>
            <a:endParaRPr lang="en-US"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800" smtClean="0"/>
              <a:t>Crystal clear sea</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Look at that – subhanAllah – white sand, clear water</a:t>
            </a:r>
          </a:p>
        </p:txBody>
      </p:sp>
      <p:sp>
        <p:nvSpPr>
          <p:cNvPr id="79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A1F2B03-B513-4490-9067-C45F887506EB}" type="slidenum">
              <a:rPr lang="en-US" smtClean="0"/>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Clean water to wash yourself</a:t>
            </a:r>
          </a:p>
        </p:txBody>
      </p:sp>
      <p:sp>
        <p:nvSpPr>
          <p:cNvPr id="809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213724B-3F6A-477C-AADF-16C7D673848C}" type="slidenum">
              <a:rPr lang="en-US" smtClean="0"/>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Soaps, scrubs etc for cleansing.</a:t>
            </a:r>
          </a:p>
          <a:p>
            <a:endParaRPr lang="en-US" sz="1800" smtClean="0"/>
          </a:p>
          <a:p>
            <a:r>
              <a:rPr lang="en-US" sz="1800" smtClean="0"/>
              <a:t>Lemon is a bleaching agent. Cuts the dirt and gives a fresh smell.</a:t>
            </a:r>
          </a:p>
        </p:txBody>
      </p:sp>
      <p:sp>
        <p:nvSpPr>
          <p:cNvPr id="81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A028653-C7D6-4473-9449-C0C31425562C}" type="slidenum">
              <a:rPr lang="en-US" smtClean="0"/>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Nature is pure.</a:t>
            </a:r>
          </a:p>
        </p:txBody>
      </p:sp>
      <p:sp>
        <p:nvSpPr>
          <p:cNvPr id="829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931D8D8-7458-4AF4-B278-40EE48037586}" type="slidenum">
              <a:rPr lang="en-US" smtClean="0"/>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As white as snow. White colour gives a sense of purity.</a:t>
            </a:r>
          </a:p>
        </p:txBody>
      </p:sp>
      <p:sp>
        <p:nvSpPr>
          <p:cNvPr id="83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0223A98-BA59-428A-903A-95C33359B7F5}" type="slidenum">
              <a:rPr lang="en-US" smtClean="0"/>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C9D218A-5466-4919-912D-E7F31DC178BB}" type="slidenum">
              <a:rPr lang="en-US" smtClean="0"/>
              <a:pPr/>
              <a:t>16</a:t>
            </a:fld>
            <a:endParaRPr lang="en-US"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800" smtClean="0"/>
              <a:t>Purity also brings to mind the innocence of a new born baby.</a:t>
            </a:r>
          </a:p>
          <a:p>
            <a:pPr eaLnBrk="1" hangingPunct="1"/>
            <a:endParaRPr lang="en-US" sz="1800" smtClean="0"/>
          </a:p>
          <a:p>
            <a:pPr eaLnBrk="1" hangingPunct="1"/>
            <a:r>
              <a:rPr lang="en-US" sz="1800" smtClean="0"/>
              <a:t>Kids have no diplomacy. No artificial act. Pure emotions.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Not just clean. In arabic only one word taharah has been used. But it has been translated into clean and pure.</a:t>
            </a:r>
          </a:p>
        </p:txBody>
      </p:sp>
      <p:sp>
        <p:nvSpPr>
          <p:cNvPr id="86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3B42818-C02C-4406-B947-98A5158B1CE0}" type="slidenum">
              <a:rPr lang="en-US" smtClean="0"/>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870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61DDD4C-7A25-43B7-B2F2-C7D3D8E1DDDF}" type="slidenum">
              <a:rPr lang="en-US" smtClean="0"/>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A02011D-048C-46D3-9261-5114A5332814}" type="slidenum">
              <a:rPr lang="en-US" smtClean="0"/>
              <a:pPr/>
              <a:t>19</a:t>
            </a:fld>
            <a:endParaRPr lang="en-US"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F365C32-5D75-46E6-82F5-9DED5EE6F8C6}" type="slidenum">
              <a:rPr lang="en-US" smtClean="0"/>
              <a:pPr/>
              <a:t>2</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800" smtClean="0"/>
              <a:t>There is no exact word for Taharah.</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xfrm>
            <a:off x="1125538" y="755650"/>
            <a:ext cx="4572000" cy="3429000"/>
          </a:xfrm>
          <a:ln/>
        </p:spPr>
      </p:sp>
      <p:sp>
        <p:nvSpPr>
          <p:cNvPr id="89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Safai nisf emaan hay.  We have been hearing this since we were kids. But Taharah is not equivalent to safai or cleanliness.</a:t>
            </a:r>
          </a:p>
        </p:txBody>
      </p:sp>
      <p:sp>
        <p:nvSpPr>
          <p:cNvPr id="890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8283BED-99CA-41F8-B6E0-319FEDEA3E6F}"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1FABEAF-3078-400D-8259-04E1FD54CC5F}" type="slidenum">
              <a:rPr lang="en-US" smtClean="0"/>
              <a:pPr/>
              <a:t>21</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800" smtClean="0"/>
              <a:t>Concept of taharah in Islam is very vast and comprehensive.  It includes all of these …. </a:t>
            </a:r>
          </a:p>
          <a:p>
            <a:pPr eaLnBrk="1" hangingPunct="1"/>
            <a:endParaRPr lang="en-US" sz="1800" smtClean="0"/>
          </a:p>
          <a:p>
            <a:pPr eaLnBrk="1" hangingPunct="1"/>
            <a:r>
              <a:rPr lang="en-US" sz="1800" smtClean="0"/>
              <a:t>Realtionship with Allah(SWT) will be pure. No shirk</a:t>
            </a:r>
            <a:endParaRPr lang="ar-SA" sz="1800" smtClean="0"/>
          </a:p>
          <a:p>
            <a:pPr eaLnBrk="1" hangingPunct="1"/>
            <a:endParaRPr lang="en-US" sz="1800" smtClean="0"/>
          </a:p>
          <a:p>
            <a:pPr eaLnBrk="1" hangingPunct="1"/>
            <a:r>
              <a:rPr lang="en-US" sz="1800" smtClean="0"/>
              <a:t>Ideology: Your thoughts are clean. Your goals and vision are clean.</a:t>
            </a:r>
          </a:p>
          <a:p>
            <a:pPr eaLnBrk="1" hangingPunct="1"/>
            <a:endParaRPr lang="en-US" sz="1800" smtClean="0"/>
          </a:p>
          <a:p>
            <a:pPr eaLnBrk="1" hangingPunct="1"/>
            <a:r>
              <a:rPr lang="en-US" sz="1800" smtClean="0"/>
              <a:t>Behaviour: The way you interact with others</a:t>
            </a:r>
          </a:p>
          <a:p>
            <a:pPr eaLnBrk="1" hangingPunct="1"/>
            <a:endParaRPr lang="en-US" sz="1800" smtClean="0"/>
          </a:p>
          <a:p>
            <a:pPr eaLnBrk="1" hangingPunct="1"/>
            <a:r>
              <a:rPr lang="en-US" sz="1800" smtClean="0"/>
              <a:t>Dealings: No hanky panky, and fooling others </a:t>
            </a:r>
          </a:p>
          <a:p>
            <a:pPr eaLnBrk="1" hangingPunct="1"/>
            <a:endParaRPr lang="en-US" sz="1800" smtClean="0"/>
          </a:p>
          <a:p>
            <a:pPr eaLnBrk="1" hangingPunct="1"/>
            <a:r>
              <a:rPr lang="en-US" sz="1800" smtClean="0"/>
              <a:t>This will lead to a pure society and of course physical cleanliness.</a:t>
            </a:r>
          </a:p>
          <a:p>
            <a:pPr eaLnBrk="1" hangingPunct="1"/>
            <a:endParaRPr lang="en-US" sz="1800" smtClean="0"/>
          </a:p>
          <a:p>
            <a:pPr eaLnBrk="1" hangingPunct="1"/>
            <a:endParaRPr lang="en-US" sz="1800" smtClean="0"/>
          </a:p>
          <a:p>
            <a:pPr eaLnBrk="1" hangingPunct="1"/>
            <a:endParaRPr lang="en-US" sz="1800" smtClean="0"/>
          </a:p>
          <a:p>
            <a:pPr eaLnBrk="1" hangingPunct="1"/>
            <a:endParaRPr lang="en-US" sz="180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The outside and the inside will be cleansed.</a:t>
            </a:r>
          </a:p>
        </p:txBody>
      </p:sp>
      <p:sp>
        <p:nvSpPr>
          <p:cNvPr id="911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9051AA0-C797-4525-B019-EFD2E06F15AF}" type="slidenum">
              <a:rPr lang="en-US" smtClean="0"/>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1FA9F92-2921-4182-894B-44DAEF6AF6CD}" type="slidenum">
              <a:rPr lang="en-US" smtClean="0"/>
              <a:pPr/>
              <a:t>23</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800" smtClean="0"/>
              <a:t>We understand something better if we also look at its opposite – for eg day is appreciated only when seen in relationship to night.  Similarly taharah can be appreciated when we look at its opposite, najasat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E49272D-4956-48D3-9729-5021ED685F9D}" type="slidenum">
              <a:rPr lang="en-US" smtClean="0"/>
              <a:pPr/>
              <a:t>24</a:t>
            </a:fld>
            <a:endParaRPr 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94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8D77600-56F5-4084-B91C-53F44F9C9369}" type="slidenum">
              <a:rPr lang="en-US" smtClean="0"/>
              <a:pPr/>
              <a:t>25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952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FF250FC-4ECC-4755-9159-8BDE50BFFF46}" type="slidenum">
              <a:rPr lang="en-US" smtClean="0"/>
              <a:pPr/>
              <a:t>26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96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96859C9-C477-4620-B93B-B5D8725D4B72}" type="slidenum">
              <a:rPr lang="en-US" smtClean="0"/>
              <a:pPr/>
              <a:t>27</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972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CF468CB-13BD-4E84-ABD9-3A36430C1B5E}" type="slidenum">
              <a:rPr lang="en-US" smtClean="0"/>
              <a:pPr/>
              <a:t>28</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98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598CBBC-0C0F-4FE3-B958-39DD4BA343EF}" type="slidenum">
              <a:rPr lang="en-US" smtClean="0"/>
              <a:pPr/>
              <a:t>29</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800" smtClean="0"/>
              <a:t>Different meanings of “taharah”.</a:t>
            </a:r>
          </a:p>
          <a:p>
            <a:pPr eaLnBrk="1" hangingPunct="1"/>
            <a:endParaRPr lang="en-US" sz="1800" smtClean="0"/>
          </a:p>
          <a:p>
            <a:pPr eaLnBrk="1" hangingPunct="1"/>
            <a:r>
              <a:rPr lang="en-US" sz="1800" smtClean="0"/>
              <a:t>Sanctity means holy</a:t>
            </a:r>
          </a:p>
        </p:txBody>
      </p:sp>
      <p:sp>
        <p:nvSpPr>
          <p:cNvPr id="71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EB26109-D750-405E-9FB8-5CF3A9ECB680}" type="slidenum">
              <a:rPr lang="en-US" smtClean="0"/>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993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8812285-395A-4873-87F0-F782943D4F35}" type="slidenum">
              <a:rPr lang="en-US" smtClean="0"/>
              <a:pPr/>
              <a:t>30</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Which one looks better?</a:t>
            </a:r>
          </a:p>
        </p:txBody>
      </p:sp>
      <p:sp>
        <p:nvSpPr>
          <p:cNvPr id="100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3E1F464-4156-425F-A711-DFF61AB44586}" type="slidenum">
              <a:rPr lang="en-US" smtClean="0"/>
              <a:pPr/>
              <a:t>31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D9FFC55-F514-4FCB-BD51-F2ED6EBB1103}" type="slidenum">
              <a:rPr lang="en-US" smtClean="0"/>
              <a:pPr/>
              <a:t>32</a:t>
            </a:fld>
            <a:endParaRPr lang="en-US"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C533041-068C-44E3-822A-8EAB19D289F8}" type="slidenum">
              <a:rPr lang="en-US" smtClean="0"/>
              <a:pPr/>
              <a:t>33</a:t>
            </a:fld>
            <a:endParaRPr lang="en-US"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034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67EF0D1-9AAE-4E6A-BE07-A9B894AEE950}" type="slidenum">
              <a:rPr lang="en-US" smtClean="0"/>
              <a:pPr/>
              <a:t>34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04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29B804C-0304-4660-85A3-5F12D5740B9C}" type="slidenum">
              <a:rPr lang="en-US" smtClean="0"/>
              <a:pPr/>
              <a:t>35</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054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871C1474-052D-4F30-8CD4-CBF173CB8E7B}" type="slidenum">
              <a:rPr lang="en-US" smtClean="0"/>
              <a:pPr/>
              <a:t>36</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421F952-E0EF-4A25-B4B6-EF3523022384}" type="slidenum">
              <a:rPr lang="en-US" smtClean="0"/>
              <a:pPr>
                <a:defRPr/>
              </a:pPr>
              <a:t>37</a:t>
            </a:fld>
            <a:endParaRPr lang="en-US"/>
          </a:p>
        </p:txBody>
      </p:sp>
    </p:spTree>
    <p:extLst>
      <p:ext uri="{BB962C8B-B14F-4D97-AF65-F5344CB8AC3E}">
        <p14:creationId xmlns:p14="http://schemas.microsoft.com/office/powerpoint/2010/main" val="8615251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GB" sz="1800" i="1" dirty="0" err="1" smtClean="0"/>
              <a:t>Najasah</a:t>
            </a:r>
            <a:r>
              <a:rPr lang="en-GB" sz="1800" dirty="0" smtClean="0"/>
              <a:t> </a:t>
            </a:r>
            <a:r>
              <a:rPr lang="en-GB" sz="1800" dirty="0"/>
              <a:t>or </a:t>
            </a:r>
            <a:r>
              <a:rPr lang="en-GB" sz="1800" i="1" dirty="0" err="1"/>
              <a:t>Najas</a:t>
            </a:r>
            <a:r>
              <a:rPr lang="en-GB" sz="1800" dirty="0"/>
              <a:t> is the type of impurity which we must clean from our clothes and/or bodies in order to attain the state of </a:t>
            </a:r>
            <a:r>
              <a:rPr lang="en-GB" sz="1800" i="1" dirty="0" err="1"/>
              <a:t>taharah</a:t>
            </a:r>
            <a:r>
              <a:rPr lang="en-GB" sz="1800" dirty="0"/>
              <a:t>. It is not just any impurity – for e.g. mud or sweat or grass stains – yes they are dirty, but we cannot say they are </a:t>
            </a:r>
            <a:r>
              <a:rPr lang="en-GB" sz="1800" i="1" dirty="0" err="1"/>
              <a:t>Najas</a:t>
            </a:r>
            <a:r>
              <a:rPr lang="en-GB" sz="1800" dirty="0" smtClean="0"/>
              <a:t>.</a:t>
            </a:r>
          </a:p>
          <a:p>
            <a:endParaRPr lang="en-GB" sz="1800" dirty="0"/>
          </a:p>
          <a:p>
            <a:r>
              <a:rPr lang="en-GB" sz="1800" dirty="0"/>
              <a:t>If you have sweat or dirt on your body and have not had a chance to shower and change and </a:t>
            </a:r>
            <a:r>
              <a:rPr lang="en-GB" sz="1800" i="1" dirty="0" err="1"/>
              <a:t>salah</a:t>
            </a:r>
            <a:r>
              <a:rPr lang="en-GB" sz="1800" dirty="0"/>
              <a:t> time comes – you can make </a:t>
            </a:r>
            <a:r>
              <a:rPr lang="en-GB" sz="1800" i="1" dirty="0" err="1"/>
              <a:t>wudu</a:t>
            </a:r>
            <a:r>
              <a:rPr lang="en-GB" sz="1800" dirty="0"/>
              <a:t> and pray, whereas if you have </a:t>
            </a:r>
            <a:r>
              <a:rPr lang="en-GB" sz="1800" i="1" dirty="0" err="1"/>
              <a:t>najas</a:t>
            </a:r>
            <a:r>
              <a:rPr lang="en-GB" sz="1800" dirty="0"/>
              <a:t> on you then you must clean it before praying. Do you understand?</a:t>
            </a:r>
            <a:endParaRPr lang="en-US" sz="1800" dirty="0"/>
          </a:p>
          <a:p>
            <a:r>
              <a:rPr lang="en-GB" sz="1800" dirty="0" smtClean="0"/>
              <a:t>  </a:t>
            </a:r>
            <a:endParaRPr lang="en-US" sz="1800" dirty="0"/>
          </a:p>
          <a:p>
            <a:endParaRPr lang="en-US" sz="1800" dirty="0" smtClean="0"/>
          </a:p>
        </p:txBody>
      </p:sp>
      <p:sp>
        <p:nvSpPr>
          <p:cNvPr id="90116" name="Slide Number Placeholder 3"/>
          <p:cNvSpPr>
            <a:spLocks noGrp="1"/>
          </p:cNvSpPr>
          <p:nvPr>
            <p:ph type="sldNum" sz="quarter" idx="5"/>
          </p:nvPr>
        </p:nvSpPr>
        <p:spPr>
          <a:noFill/>
        </p:spPr>
        <p:txBody>
          <a:bodyPr/>
          <a:lstStyle/>
          <a:p>
            <a:fld id="{3FE0AE62-CA83-4E17-8262-1BCBAA637FAC}" type="slidenum">
              <a:rPr lang="en-US" smtClean="0"/>
              <a:pPr/>
              <a:t>38</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r>
              <a:rPr lang="en-GB" sz="1800" dirty="0"/>
              <a:t>We learn about what things are classified as </a:t>
            </a:r>
            <a:r>
              <a:rPr lang="en-GB" sz="1800" i="1" dirty="0" err="1"/>
              <a:t>Najas</a:t>
            </a:r>
            <a:r>
              <a:rPr lang="en-GB" sz="1800" dirty="0"/>
              <a:t> from various </a:t>
            </a:r>
            <a:r>
              <a:rPr lang="en-GB" sz="1800" i="1" dirty="0" err="1"/>
              <a:t>ahadith</a:t>
            </a:r>
            <a:r>
              <a:rPr lang="en-GB" sz="1800" dirty="0"/>
              <a:t> of the Prophet (</a:t>
            </a:r>
            <a:r>
              <a:rPr lang="en-GB" sz="1800" dirty="0" err="1"/>
              <a:t>pbuh</a:t>
            </a:r>
            <a:r>
              <a:rPr lang="en-GB" sz="1800" dirty="0"/>
              <a:t>). </a:t>
            </a:r>
            <a:r>
              <a:rPr lang="en-US" sz="1800" dirty="0"/>
              <a:t>These things have been told to us by the Prophet SAW. We cannot make anything </a:t>
            </a:r>
            <a:r>
              <a:rPr lang="en-US" sz="1800" dirty="0" err="1"/>
              <a:t>najas</a:t>
            </a:r>
            <a:r>
              <a:rPr lang="en-US" sz="1800" dirty="0"/>
              <a:t> from our own </a:t>
            </a:r>
            <a:r>
              <a:rPr lang="en-US" sz="1800" dirty="0" err="1" smtClean="0"/>
              <a:t>choice</a:t>
            </a:r>
            <a:r>
              <a:rPr lang="en-US" sz="1800" dirty="0" err="1" smtClean="0"/>
              <a:t>Hadith</a:t>
            </a:r>
            <a:r>
              <a:rPr lang="en-US" sz="1800" dirty="0" smtClean="0"/>
              <a:t> of Umm </a:t>
            </a:r>
            <a:r>
              <a:rPr lang="en-US" sz="1800" dirty="0" err="1" smtClean="0"/>
              <a:t>Qais</a:t>
            </a:r>
            <a:r>
              <a:rPr lang="en-US" sz="1800" dirty="0" smtClean="0"/>
              <a:t>: she came to Prophet Mohammad SAW with small child, after a while the baby urinated in the prophet’s lap, He SAW called for some water, which he sprinkled over his clothes and did not give them a complete wash.  </a:t>
            </a:r>
          </a:p>
          <a:p>
            <a:endParaRPr lang="en-US" sz="1800" dirty="0" smtClean="0"/>
          </a:p>
          <a:p>
            <a:r>
              <a:rPr lang="en-US" sz="1800" dirty="0" smtClean="0"/>
              <a:t>Hadith about semen: Aisha RA  Said, “I used to scratch the sperm off the Messenger of Allah’s clothes” if it was dry and wash it off if it was still wet. “ </a:t>
            </a:r>
          </a:p>
          <a:p>
            <a:endParaRPr lang="en-US" sz="1800" dirty="0" smtClean="0"/>
          </a:p>
        </p:txBody>
      </p:sp>
      <p:sp>
        <p:nvSpPr>
          <p:cNvPr id="89092" name="Slide Number Placeholder 3"/>
          <p:cNvSpPr>
            <a:spLocks noGrp="1"/>
          </p:cNvSpPr>
          <p:nvPr>
            <p:ph type="sldNum" sz="quarter" idx="5"/>
          </p:nvPr>
        </p:nvSpPr>
        <p:spPr>
          <a:noFill/>
        </p:spPr>
        <p:txBody>
          <a:bodyPr/>
          <a:lstStyle/>
          <a:p>
            <a:fld id="{EF435CC6-C757-4245-A1BE-1C26BDBCC4C6}" type="slidenum">
              <a:rPr lang="en-US" smtClean="0"/>
              <a:pPr/>
              <a:t>39</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In English language we use the expression – pure as the driven snow.  It brings to mind picture of something untouched by any pollution, something which is in its natural form.</a:t>
            </a:r>
          </a:p>
        </p:txBody>
      </p:sp>
      <p:sp>
        <p:nvSpPr>
          <p:cNvPr id="72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B79C6E6-DD71-47E2-842B-8D4E4CD3FF15}" type="slidenum">
              <a:rPr lang="en-US" smtClean="0"/>
              <a:pPr/>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Hadith of Umm </a:t>
            </a:r>
            <a:r>
              <a:rPr lang="en-US" sz="1800" dirty="0" err="1"/>
              <a:t>Qais</a:t>
            </a:r>
            <a:r>
              <a:rPr lang="en-US" sz="1800" dirty="0"/>
              <a:t>: she came to Prophet Mohammad SAW with small child, after a while the baby urinated in the prophet’s lap, He SAW called for some water, which he sprinkled over his clothes and did not give them a complete wash.  </a:t>
            </a:r>
          </a:p>
          <a:p>
            <a:endParaRPr lang="en-US" sz="1800" dirty="0"/>
          </a:p>
          <a:p>
            <a:r>
              <a:rPr lang="en-US" sz="1800" dirty="0"/>
              <a:t>Hadith about semen: Aisha RA  Said, “I used to scratch the sperm off the Messenger of Allah’s clothes” if it was dry and wash it off if it was still wet</a:t>
            </a:r>
            <a:r>
              <a:rPr lang="en-US" sz="1800" dirty="0" smtClean="0"/>
              <a:t>.” </a:t>
            </a:r>
            <a:endParaRPr lang="en-US" sz="1800" dirty="0"/>
          </a:p>
          <a:p>
            <a:endParaRPr lang="en-US" sz="1800" dirty="0"/>
          </a:p>
        </p:txBody>
      </p:sp>
      <p:sp>
        <p:nvSpPr>
          <p:cNvPr id="4" name="Slide Number Placeholder 3"/>
          <p:cNvSpPr>
            <a:spLocks noGrp="1"/>
          </p:cNvSpPr>
          <p:nvPr>
            <p:ph type="sldNum" sz="quarter" idx="10"/>
          </p:nvPr>
        </p:nvSpPr>
        <p:spPr/>
        <p:txBody>
          <a:bodyPr/>
          <a:lstStyle/>
          <a:p>
            <a:pPr>
              <a:defRPr/>
            </a:pPr>
            <a:fld id="{7421F952-E0EF-4A25-B4B6-EF3523022384}" type="slidenum">
              <a:rPr lang="en-US" smtClean="0"/>
              <a:pPr>
                <a:defRPr/>
              </a:pPr>
              <a:t>40</a:t>
            </a:fld>
            <a:endParaRPr lang="en-US"/>
          </a:p>
        </p:txBody>
      </p:sp>
    </p:spTree>
    <p:extLst>
      <p:ext uri="{BB962C8B-B14F-4D97-AF65-F5344CB8AC3E}">
        <p14:creationId xmlns:p14="http://schemas.microsoft.com/office/powerpoint/2010/main" val="2471140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t>Prophet Muhammad (PBUH) has taught us how to clean </a:t>
            </a:r>
            <a:r>
              <a:rPr lang="en-GB" sz="1800" dirty="0" err="1" smtClean="0"/>
              <a:t>najas</a:t>
            </a:r>
            <a:r>
              <a:rPr lang="en-GB" sz="1800" dirty="0" smtClean="0"/>
              <a:t>.</a:t>
            </a:r>
            <a:endParaRPr lang="en-US" sz="1800" dirty="0"/>
          </a:p>
        </p:txBody>
      </p:sp>
      <p:sp>
        <p:nvSpPr>
          <p:cNvPr id="4" name="Slide Number Placeholder 3"/>
          <p:cNvSpPr>
            <a:spLocks noGrp="1"/>
          </p:cNvSpPr>
          <p:nvPr>
            <p:ph type="sldNum" sz="quarter" idx="10"/>
          </p:nvPr>
        </p:nvSpPr>
        <p:spPr/>
        <p:txBody>
          <a:bodyPr/>
          <a:lstStyle/>
          <a:p>
            <a:pPr>
              <a:defRPr/>
            </a:pPr>
            <a:fld id="{7421F952-E0EF-4A25-B4B6-EF3523022384}" type="slidenum">
              <a:rPr lang="en-US" smtClean="0"/>
              <a:pPr>
                <a:defRPr/>
              </a:pPr>
              <a:t>41</a:t>
            </a:fld>
            <a:endParaRPr lang="en-US"/>
          </a:p>
        </p:txBody>
      </p:sp>
    </p:spTree>
    <p:extLst>
      <p:ext uri="{BB962C8B-B14F-4D97-AF65-F5344CB8AC3E}">
        <p14:creationId xmlns:p14="http://schemas.microsoft.com/office/powerpoint/2010/main" val="20968268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endParaRPr lang="en-US" smtClean="0"/>
          </a:p>
        </p:txBody>
      </p:sp>
      <p:sp>
        <p:nvSpPr>
          <p:cNvPr id="91140" name="Slide Number Placeholder 3"/>
          <p:cNvSpPr>
            <a:spLocks noGrp="1"/>
          </p:cNvSpPr>
          <p:nvPr>
            <p:ph type="sldNum" sz="quarter" idx="5"/>
          </p:nvPr>
        </p:nvSpPr>
        <p:spPr>
          <a:noFill/>
        </p:spPr>
        <p:txBody>
          <a:bodyPr/>
          <a:lstStyle/>
          <a:p>
            <a:fld id="{EB9EB892-03E0-40A9-BC6F-11EC9F3B01E7}" type="slidenum">
              <a:rPr lang="en-US" smtClean="0"/>
              <a:pPr/>
              <a:t>42</a:t>
            </a:fld>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421F952-E0EF-4A25-B4B6-EF3523022384}" type="slidenum">
              <a:rPr lang="en-US" smtClean="0"/>
              <a:pPr>
                <a:defRPr/>
              </a:pPr>
              <a:t>43</a:t>
            </a:fld>
            <a:endParaRPr lang="en-US"/>
          </a:p>
        </p:txBody>
      </p:sp>
    </p:spTree>
    <p:extLst>
      <p:ext uri="{BB962C8B-B14F-4D97-AF65-F5344CB8AC3E}">
        <p14:creationId xmlns:p14="http://schemas.microsoft.com/office/powerpoint/2010/main" val="8038256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r>
              <a:rPr lang="en-US" sz="1800" dirty="0" smtClean="0"/>
              <a:t>One reason why with male </a:t>
            </a:r>
            <a:r>
              <a:rPr lang="en-US" sz="1800" dirty="0" err="1" smtClean="0"/>
              <a:t>childs</a:t>
            </a:r>
            <a:r>
              <a:rPr lang="en-US" sz="1800" dirty="0" smtClean="0"/>
              <a:t> urine, one just sprinkles is </a:t>
            </a:r>
            <a:r>
              <a:rPr lang="en-US" sz="1800" dirty="0" err="1" smtClean="0"/>
              <a:t>cuz</a:t>
            </a:r>
            <a:r>
              <a:rPr lang="en-US" sz="1800" dirty="0" smtClean="0"/>
              <a:t> girls urine is thick- a concentrate, as it collects in a spot, whereas, with boys it is sprinkled, thus diluted &amp; thus also difficult to </a:t>
            </a:r>
          </a:p>
          <a:p>
            <a:r>
              <a:rPr lang="en-US" sz="1800" dirty="0" smtClean="0"/>
              <a:t>wash entire garment. For girls, one just has to wash the area of contamination.</a:t>
            </a:r>
          </a:p>
          <a:p>
            <a:endParaRPr lang="en-US" sz="1800" dirty="0" smtClean="0"/>
          </a:p>
        </p:txBody>
      </p:sp>
      <p:sp>
        <p:nvSpPr>
          <p:cNvPr id="92164" name="Slide Number Placeholder 3"/>
          <p:cNvSpPr>
            <a:spLocks noGrp="1"/>
          </p:cNvSpPr>
          <p:nvPr>
            <p:ph type="sldNum" sz="quarter" idx="5"/>
          </p:nvPr>
        </p:nvSpPr>
        <p:spPr>
          <a:noFill/>
        </p:spPr>
        <p:txBody>
          <a:bodyPr/>
          <a:lstStyle/>
          <a:p>
            <a:fld id="{690A4345-B896-4471-8F99-C83D241A6315}" type="slidenum">
              <a:rPr lang="en-US" smtClean="0"/>
              <a:pPr/>
              <a:t>44</a:t>
            </a:fld>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5EA9C2D-7EA8-4719-A739-E2A7661D6991}" type="slidenum">
              <a:rPr lang="en-US" smtClean="0"/>
              <a:pPr/>
              <a:t>45</a:t>
            </a:fld>
            <a:endParaRPr lang="en-US"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6932BF7-E6F8-485F-A062-AF2B3232BD72}" type="slidenum">
              <a:rPr lang="en-US" smtClean="0"/>
              <a:pPr/>
              <a:t>46</a:t>
            </a:fld>
            <a:endParaRPr lang="en-US"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9B96EC4-2C9E-465A-957D-C4BCADB13E16}" type="slidenum">
              <a:rPr lang="en-US" smtClean="0"/>
              <a:pPr/>
              <a:t>47</a:t>
            </a:fld>
            <a:endParaRPr lang="en-US"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800" smtClean="0"/>
              <a:t>This is not Islam.</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AEDDDA8-1E34-4EF4-864A-548AA23DA1AA}" type="slidenum">
              <a:rPr lang="en-US" smtClean="0"/>
              <a:pPr/>
              <a:t>48</a:t>
            </a:fld>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E428B10-5881-430C-9F58-0B84F871D221}" type="slidenum">
              <a:rPr lang="en-US" smtClean="0"/>
              <a:pPr/>
              <a:t>49</a:t>
            </a:fld>
            <a:endParaRPr lang="en-US"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800" smtClean="0"/>
              <a:t>This is what Islam teaches.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Untouched snow peaks! Pure.  </a:t>
            </a:r>
          </a:p>
          <a:p>
            <a:r>
              <a:rPr lang="en-US" sz="1800" smtClean="0"/>
              <a:t>Subhan Allah.</a:t>
            </a:r>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B4F2FBA-76B3-42EA-9489-8CFFA7BE5C6A}" type="slidenum">
              <a:rPr lang="en-US" smtClean="0"/>
              <a:pPr/>
              <a:t>5</a:t>
            </a:fld>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What looks better? This or the filthy people that we just saw in the pictures?</a:t>
            </a:r>
          </a:p>
        </p:txBody>
      </p:sp>
      <p:sp>
        <p:nvSpPr>
          <p:cNvPr id="112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B4D4E7F-701E-4082-B486-C40A3B7168EA}" type="slidenum">
              <a:rPr lang="en-US" smtClean="0"/>
              <a:pPr/>
              <a:t>50</a:t>
            </a:fld>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a:ln/>
        </p:spPr>
      </p:sp>
      <p:sp>
        <p:nvSpPr>
          <p:cNvPr id="1136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You look at it and you feel good, peaceful.</a:t>
            </a:r>
          </a:p>
        </p:txBody>
      </p:sp>
      <p:sp>
        <p:nvSpPr>
          <p:cNvPr id="1136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BC3FA8D-9ED5-4CF3-AC73-8978596A1BBF}" type="slidenum">
              <a:rPr lang="en-US" smtClean="0"/>
              <a:pPr/>
              <a:t>51</a:t>
            </a:fld>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It has nothing to do with expensive things.</a:t>
            </a:r>
          </a:p>
        </p:txBody>
      </p:sp>
      <p:sp>
        <p:nvSpPr>
          <p:cNvPr id="114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AF45868-03C6-4B85-BB43-70AB80019720}" type="slidenum">
              <a:rPr lang="en-US" smtClean="0"/>
              <a:pPr/>
              <a:t>52</a:t>
            </a:fld>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157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5DB875DB-4EC4-4378-AE89-115160113336}" type="slidenum">
              <a:rPr lang="en-US" smtClean="0"/>
              <a:pPr/>
              <a:t>53</a:t>
            </a:fld>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16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5F75482-17A8-4FFB-99DC-A87EFC29A377}" type="slidenum">
              <a:rPr lang="en-US" smtClean="0"/>
              <a:pPr/>
              <a:t>54</a:t>
            </a:fld>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177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C81002A-E033-4F84-A6F1-529E995048F3}" type="slidenum">
              <a:rPr lang="en-US" smtClean="0"/>
              <a:pPr/>
              <a:t>55</a:t>
            </a:fld>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187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114765FA-314C-4297-A887-42127B6392C9}" type="slidenum">
              <a:rPr lang="en-US" smtClean="0"/>
              <a:pPr/>
              <a:t>56</a:t>
            </a:fld>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Alhamdolillah, the purpose is being fulfilled. The place doesn’t have to all tiled and sparking and expensive or filled with lavish items.</a:t>
            </a:r>
          </a:p>
        </p:txBody>
      </p:sp>
      <p:sp>
        <p:nvSpPr>
          <p:cNvPr id="1198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C500B2A-2469-44FA-9886-B3303DB8FE34}" type="slidenum">
              <a:rPr lang="en-US" smtClean="0"/>
              <a:pPr/>
              <a:t>57</a:t>
            </a:fld>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They were so concerned about their salah that they had to be sure of their taharah.  They couldn’t take a risk about their condition of purity.</a:t>
            </a:r>
          </a:p>
        </p:txBody>
      </p:sp>
      <p:sp>
        <p:nvSpPr>
          <p:cNvPr id="1208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1CBA912-1A41-4C23-AC97-D34ACF057BF4}" type="slidenum">
              <a:rPr lang="en-US" smtClean="0"/>
              <a:pPr/>
              <a:t>58</a:t>
            </a:fld>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There were no taboo subjects.</a:t>
            </a:r>
          </a:p>
        </p:txBody>
      </p:sp>
      <p:sp>
        <p:nvSpPr>
          <p:cNvPr id="1218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309E123-13B9-404B-9538-CB49A9659450}" type="slidenum">
              <a:rPr lang="en-US" smtClean="0"/>
              <a:pPr/>
              <a:t>59</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B301BFE-68BB-4540-9995-E40F0086FB95}" type="slidenum">
              <a:rPr lang="en-US" smtClean="0"/>
              <a:pPr/>
              <a:t>6</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800" smtClean="0"/>
              <a:t>Water also comes to mind when we think of purity – cleansed by water</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6C84202-E81B-4DE2-9ED0-83A2F74D696C}" type="slidenum">
              <a:rPr lang="en-US" smtClean="0"/>
              <a:pPr/>
              <a:t>60</a:t>
            </a:fld>
            <a:endParaRPr lang="en-US"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800" smtClean="0"/>
              <a:t>Remember, we said that taharah encompasses a lot of things. One is physical cleanliness.  </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4445229-A4C9-430B-A321-AB9F7B14F422}" type="slidenum">
              <a:rPr lang="en-US" smtClean="0"/>
              <a:pPr/>
              <a:t>61</a:t>
            </a:fld>
            <a:endParaRPr lang="en-US"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46CF5D8-9757-49AA-A570-42ED2AD132F9}" type="slidenum">
              <a:rPr lang="en-US" smtClean="0"/>
              <a:pPr/>
              <a:t>62</a:t>
            </a:fld>
            <a:endParaRPr lang="en-US"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CBFC2E5-5698-472B-A6EB-EC9D3E044865}" type="slidenum">
              <a:rPr lang="en-US" smtClean="0"/>
              <a:pPr/>
              <a:t>63</a:t>
            </a:fld>
            <a:endParaRPr lang="en-US"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FB54818C-057B-433A-AA6B-01AC90DBF064}" type="slidenum">
              <a:rPr lang="en-US" smtClean="0"/>
              <a:pPr/>
              <a:t>64</a:t>
            </a:fld>
            <a:endParaRPr lang="en-US"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421F952-E0EF-4A25-B4B6-EF3523022384}" type="slidenum">
              <a:rPr lang="en-US" smtClean="0"/>
              <a:pPr>
                <a:defRPr/>
              </a:pPr>
              <a:t>65</a:t>
            </a:fld>
            <a:endParaRPr lang="en-US"/>
          </a:p>
        </p:txBody>
      </p:sp>
    </p:spTree>
    <p:extLst>
      <p:ext uri="{BB962C8B-B14F-4D97-AF65-F5344CB8AC3E}">
        <p14:creationId xmlns:p14="http://schemas.microsoft.com/office/powerpoint/2010/main" val="29457878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421F952-E0EF-4A25-B4B6-EF3523022384}" type="slidenum">
              <a:rPr lang="en-US" smtClean="0"/>
              <a:pPr>
                <a:defRPr/>
              </a:pPr>
              <a:t>66</a:t>
            </a:fld>
            <a:endParaRPr lang="en-US"/>
          </a:p>
        </p:txBody>
      </p:sp>
    </p:spTree>
    <p:extLst>
      <p:ext uri="{BB962C8B-B14F-4D97-AF65-F5344CB8AC3E}">
        <p14:creationId xmlns:p14="http://schemas.microsoft.com/office/powerpoint/2010/main" val="335874976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ABBA334-9BEA-431C-A638-75D02CB4ACA4}" type="slidenum">
              <a:rPr lang="en-US" smtClean="0"/>
              <a:pPr/>
              <a:t>67</a:t>
            </a:fld>
            <a:endParaRPr lang="en-US"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767A932-7D14-4C5B-96DD-C7E0126E53B4}" type="slidenum">
              <a:rPr lang="en-US" smtClean="0"/>
              <a:pPr/>
              <a:t>68</a:t>
            </a:fld>
            <a:endParaRPr lang="en-US"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421F952-E0EF-4A25-B4B6-EF3523022384}" type="slidenum">
              <a:rPr lang="en-US" smtClean="0"/>
              <a:pPr>
                <a:defRPr/>
              </a:pPr>
              <a:t>69</a:t>
            </a:fld>
            <a:endParaRPr lang="en-US"/>
          </a:p>
        </p:txBody>
      </p:sp>
    </p:spTree>
    <p:extLst>
      <p:ext uri="{BB962C8B-B14F-4D97-AF65-F5344CB8AC3E}">
        <p14:creationId xmlns:p14="http://schemas.microsoft.com/office/powerpoint/2010/main" val="17738712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CE31EEA0-218B-4162-948E-753DB0DECDFC}" type="slidenum">
              <a:rPr lang="en-US" smtClean="0"/>
              <a:pPr/>
              <a:t>7</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800" smtClean="0"/>
              <a:t>Pure gushing water of a river near to its source</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r>
              <a:rPr lang="en-US" sz="1800" dirty="0" smtClean="0"/>
              <a:t>We </a:t>
            </a:r>
            <a:r>
              <a:rPr lang="en-US" sz="1800" dirty="0" smtClean="0"/>
              <a:t>do not have to wet the toilet paper as dry cleaning is allowed. </a:t>
            </a:r>
          </a:p>
        </p:txBody>
      </p:sp>
      <p:sp>
        <p:nvSpPr>
          <p:cNvPr id="97284" name="Slide Number Placeholder 3"/>
          <p:cNvSpPr>
            <a:spLocks noGrp="1"/>
          </p:cNvSpPr>
          <p:nvPr>
            <p:ph type="sldNum" sz="quarter" idx="5"/>
          </p:nvPr>
        </p:nvSpPr>
        <p:spPr>
          <a:noFill/>
        </p:spPr>
        <p:txBody>
          <a:bodyPr/>
          <a:lstStyle/>
          <a:p>
            <a:fld id="{22AD7326-C467-4D31-BBBD-03119D2A703A}" type="slidenum">
              <a:rPr lang="en-US" smtClean="0"/>
              <a:pPr/>
              <a:t>70</a:t>
            </a:fld>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A66DF1D9-ED02-40C2-B475-330E0C888912}" type="slidenum">
              <a:rPr lang="en-US" smtClean="0"/>
              <a:pPr/>
              <a:t>71</a:t>
            </a:fld>
            <a:endParaRPr lang="en-US"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6708E8A6-7D0A-483C-8791-85C10D9582A0}" type="slidenum">
              <a:rPr lang="en-US" smtClean="0"/>
              <a:pPr/>
              <a:t>72</a:t>
            </a:fld>
            <a:endParaRPr lang="en-US"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421F952-E0EF-4A25-B4B6-EF3523022384}" type="slidenum">
              <a:rPr lang="en-US" smtClean="0"/>
              <a:pPr>
                <a:defRPr/>
              </a:pPr>
              <a:t>73</a:t>
            </a:fld>
            <a:endParaRPr lang="en-US"/>
          </a:p>
        </p:txBody>
      </p:sp>
    </p:spTree>
    <p:extLst>
      <p:ext uri="{BB962C8B-B14F-4D97-AF65-F5344CB8AC3E}">
        <p14:creationId xmlns:p14="http://schemas.microsoft.com/office/powerpoint/2010/main" val="279325289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421F952-E0EF-4A25-B4B6-EF3523022384}" type="slidenum">
              <a:rPr lang="en-US" smtClean="0"/>
              <a:pPr>
                <a:defRPr/>
              </a:pPr>
              <a:t>74</a:t>
            </a:fld>
            <a:endParaRPr lang="en-US"/>
          </a:p>
        </p:txBody>
      </p:sp>
    </p:spTree>
    <p:extLst>
      <p:ext uri="{BB962C8B-B14F-4D97-AF65-F5344CB8AC3E}">
        <p14:creationId xmlns:p14="http://schemas.microsoft.com/office/powerpoint/2010/main" val="168334871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7421F952-E0EF-4A25-B4B6-EF3523022384}" type="slidenum">
              <a:rPr lang="en-US" smtClean="0"/>
              <a:pPr>
                <a:defRPr/>
              </a:pPr>
              <a:t>75</a:t>
            </a:fld>
            <a:endParaRPr lang="en-US"/>
          </a:p>
        </p:txBody>
      </p:sp>
    </p:spTree>
    <p:extLst>
      <p:ext uri="{BB962C8B-B14F-4D97-AF65-F5344CB8AC3E}">
        <p14:creationId xmlns:p14="http://schemas.microsoft.com/office/powerpoint/2010/main" val="269478717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0A6BB6CA-A146-4B18-9CBA-CF7E2F5DE79A}" type="slidenum">
              <a:rPr lang="en-US" smtClean="0"/>
              <a:pPr/>
              <a:t>76</a:t>
            </a:fld>
            <a:endParaRPr lang="en-US"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76F063CD-0605-48A9-AE7F-1654227FE937}" type="slidenum">
              <a:rPr lang="en-US" smtClean="0"/>
              <a:pPr/>
              <a:t>77</a:t>
            </a:fld>
            <a:endParaRPr lang="en-US"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800" smtClean="0"/>
              <a:t>Or a waterfall</a:t>
            </a:r>
          </a:p>
        </p:txBody>
      </p:sp>
      <p:sp>
        <p:nvSpPr>
          <p:cNvPr id="768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FD94D3C-27E7-4A68-842F-C9389CA32FCB}"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4CF781D4-F358-413E-8B4F-07BDFF134862}" type="slidenum">
              <a:rPr lang="en-US" smtClean="0"/>
              <a:pPr/>
              <a:t>9</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800" smtClean="0"/>
              <a:t>And a mountain stream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3175" y="4267200"/>
            <a:ext cx="9140825" cy="2590800"/>
            <a:chOff x="2" y="2688"/>
            <a:chExt cx="5758" cy="1632"/>
          </a:xfrm>
        </p:grpSpPr>
        <p:sp>
          <p:nvSpPr>
            <p:cNvPr id="5" name="Freeform 3"/>
            <p:cNvSpPr>
              <a:spLocks/>
            </p:cNvSpPr>
            <p:nvPr/>
          </p:nvSpPr>
          <p:spPr bwMode="hidden">
            <a:xfrm>
              <a:off x="2" y="2688"/>
              <a:ext cx="5758" cy="1632"/>
            </a:xfrm>
            <a:custGeom>
              <a:avLst/>
              <a:gdLst>
                <a:gd name="T0" fmla="*/ 5921 w 5740"/>
                <a:gd name="T1" fmla="*/ 0 h 4316"/>
                <a:gd name="T2" fmla="*/ 0 w 5740"/>
                <a:gd name="T3" fmla="*/ 0 h 4316"/>
                <a:gd name="T4" fmla="*/ 0 w 5740"/>
                <a:gd name="T5" fmla="*/ 0 h 4316"/>
                <a:gd name="T6" fmla="*/ 5921 w 5740"/>
                <a:gd name="T7" fmla="*/ 0 h 4316"/>
                <a:gd name="T8" fmla="*/ 5921 w 5740"/>
                <a:gd name="T9" fmla="*/ 0 h 4316"/>
                <a:gd name="T10" fmla="*/ 5921 w 5740"/>
                <a:gd name="T11" fmla="*/ 0 h 43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4316">
                  <a:moveTo>
                    <a:pt x="5740" y="4316"/>
                  </a:moveTo>
                  <a:lnTo>
                    <a:pt x="0" y="4316"/>
                  </a:lnTo>
                  <a:lnTo>
                    <a:pt x="0" y="0"/>
                  </a:lnTo>
                  <a:lnTo>
                    <a:pt x="5740" y="0"/>
                  </a:lnTo>
                  <a:lnTo>
                    <a:pt x="5740" y="431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6" name="Group 4"/>
            <p:cNvGrpSpPr>
              <a:grpSpLocks/>
            </p:cNvGrpSpPr>
            <p:nvPr userDrawn="1"/>
          </p:nvGrpSpPr>
          <p:grpSpPr bwMode="auto">
            <a:xfrm>
              <a:off x="3528" y="3715"/>
              <a:ext cx="792" cy="521"/>
              <a:chOff x="3527" y="3715"/>
              <a:chExt cx="792" cy="521"/>
            </a:xfrm>
          </p:grpSpPr>
          <p:sp>
            <p:nvSpPr>
              <p:cNvPr id="57" name="Oval 5"/>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en-US"/>
              </a:p>
            </p:txBody>
          </p:sp>
          <p:sp>
            <p:nvSpPr>
              <p:cNvPr id="58" name="Oval 6"/>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en-US"/>
              </a:p>
            </p:txBody>
          </p:sp>
          <p:sp>
            <p:nvSpPr>
              <p:cNvPr id="59" name="Oval 7"/>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p>
            </p:txBody>
          </p:sp>
          <p:sp>
            <p:nvSpPr>
              <p:cNvPr id="60" name="Oval 8"/>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p>
            </p:txBody>
          </p:sp>
          <p:sp>
            <p:nvSpPr>
              <p:cNvPr id="61" name="Oval 9"/>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p>
            </p:txBody>
          </p:sp>
          <p:sp>
            <p:nvSpPr>
              <p:cNvPr id="62" name="Freeform 10"/>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en-US"/>
              </a:p>
            </p:txBody>
          </p:sp>
          <p:sp>
            <p:nvSpPr>
              <p:cNvPr id="63" name="Freeform 11"/>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en-US"/>
              </a:p>
            </p:txBody>
          </p:sp>
          <p:sp>
            <p:nvSpPr>
              <p:cNvPr id="64" name="Freeform 12"/>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p>
            </p:txBody>
          </p:sp>
          <p:sp>
            <p:nvSpPr>
              <p:cNvPr id="65" name="Freeform 13"/>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en-US"/>
              </a:p>
            </p:txBody>
          </p:sp>
          <p:sp>
            <p:nvSpPr>
              <p:cNvPr id="66" name="Freeform 14"/>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en-US"/>
              </a:p>
            </p:txBody>
          </p:sp>
          <p:sp>
            <p:nvSpPr>
              <p:cNvPr id="67" name="Oval 15"/>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p>
            </p:txBody>
          </p:sp>
        </p:grpSp>
        <p:grpSp>
          <p:nvGrpSpPr>
            <p:cNvPr id="7" name="Group 16"/>
            <p:cNvGrpSpPr>
              <a:grpSpLocks/>
            </p:cNvGrpSpPr>
            <p:nvPr userDrawn="1"/>
          </p:nvGrpSpPr>
          <p:grpSpPr bwMode="auto">
            <a:xfrm>
              <a:off x="1776" y="3631"/>
              <a:ext cx="1626" cy="683"/>
              <a:chOff x="1776" y="3631"/>
              <a:chExt cx="1626" cy="683"/>
            </a:xfrm>
          </p:grpSpPr>
          <p:sp>
            <p:nvSpPr>
              <p:cNvPr id="39" name="Oval 17"/>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en-US"/>
              </a:p>
            </p:txBody>
          </p:sp>
          <p:sp>
            <p:nvSpPr>
              <p:cNvPr id="40" name="Oval 18"/>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en-US"/>
              </a:p>
            </p:txBody>
          </p:sp>
          <p:sp>
            <p:nvSpPr>
              <p:cNvPr id="41" name="Oval 19"/>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en-US"/>
              </a:p>
            </p:txBody>
          </p:sp>
          <p:sp>
            <p:nvSpPr>
              <p:cNvPr id="42" name="Oval 20"/>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p>
            </p:txBody>
          </p:sp>
          <p:sp>
            <p:nvSpPr>
              <p:cNvPr id="43" name="Oval 21"/>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p>
            </p:txBody>
          </p:sp>
          <p:sp>
            <p:nvSpPr>
              <p:cNvPr id="44" name="Oval 22"/>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p>
            </p:txBody>
          </p:sp>
          <p:sp>
            <p:nvSpPr>
              <p:cNvPr id="45" name="Oval 23"/>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en-US"/>
              </a:p>
            </p:txBody>
          </p:sp>
          <p:sp>
            <p:nvSpPr>
              <p:cNvPr id="46" name="Oval 24"/>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en-US"/>
              </a:p>
            </p:txBody>
          </p:sp>
          <p:sp>
            <p:nvSpPr>
              <p:cNvPr id="47" name="Freeform 25"/>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en-US"/>
              </a:p>
            </p:txBody>
          </p:sp>
          <p:sp>
            <p:nvSpPr>
              <p:cNvPr id="48" name="Freeform 26"/>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en-US"/>
              </a:p>
            </p:txBody>
          </p:sp>
          <p:sp>
            <p:nvSpPr>
              <p:cNvPr id="49" name="Freeform 27"/>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en-US"/>
              </a:p>
            </p:txBody>
          </p:sp>
          <p:sp>
            <p:nvSpPr>
              <p:cNvPr id="50" name="Freeform 28"/>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en-US"/>
              </a:p>
            </p:txBody>
          </p:sp>
          <p:sp>
            <p:nvSpPr>
              <p:cNvPr id="51" name="Freeform 29"/>
              <p:cNvSpPr>
                <a:spLocks/>
              </p:cNvSpPr>
              <p:nvPr/>
            </p:nvSpPr>
            <p:spPr bwMode="hidden">
              <a:xfrm>
                <a:off x="2068" y="3685"/>
                <a:ext cx="835" cy="150"/>
              </a:xfrm>
              <a:custGeom>
                <a:avLst/>
                <a:gdLst>
                  <a:gd name="T0" fmla="*/ 518 w 835"/>
                  <a:gd name="T1" fmla="*/ 18 h 150"/>
                  <a:gd name="T2" fmla="*/ 597 w 835"/>
                  <a:gd name="T3" fmla="*/ 24 h 150"/>
                  <a:gd name="T4" fmla="*/ 682 w 835"/>
                  <a:gd name="T5" fmla="*/ 30 h 150"/>
                  <a:gd name="T6" fmla="*/ 755 w 835"/>
                  <a:gd name="T7" fmla="*/ 42 h 150"/>
                  <a:gd name="T8" fmla="*/ 828 w 835"/>
                  <a:gd name="T9" fmla="*/ 60 h 150"/>
                  <a:gd name="T10" fmla="*/ 835 w 835"/>
                  <a:gd name="T11" fmla="*/ 42 h 150"/>
                  <a:gd name="T12" fmla="*/ 761 w 835"/>
                  <a:gd name="T13" fmla="*/ 24 h 150"/>
                  <a:gd name="T14" fmla="*/ 688 w 835"/>
                  <a:gd name="T15" fmla="*/ 12 h 150"/>
                  <a:gd name="T16" fmla="*/ 603 w 835"/>
                  <a:gd name="T17" fmla="*/ 6 h 150"/>
                  <a:gd name="T18" fmla="*/ 518 w 835"/>
                  <a:gd name="T19" fmla="*/ 0 h 150"/>
                  <a:gd name="T20" fmla="*/ 372 w 835"/>
                  <a:gd name="T21" fmla="*/ 12 h 150"/>
                  <a:gd name="T22" fmla="*/ 232 w 835"/>
                  <a:gd name="T23" fmla="*/ 36 h 150"/>
                  <a:gd name="T24" fmla="*/ 110 w 835"/>
                  <a:gd name="T25" fmla="*/ 78 h 150"/>
                  <a:gd name="T26" fmla="*/ 0 w 835"/>
                  <a:gd name="T27" fmla="*/ 132 h 150"/>
                  <a:gd name="T28" fmla="*/ 19 w 835"/>
                  <a:gd name="T29" fmla="*/ 150 h 150"/>
                  <a:gd name="T30" fmla="*/ 122 w 835"/>
                  <a:gd name="T31" fmla="*/ 96 h 150"/>
                  <a:gd name="T32" fmla="*/ 244 w 835"/>
                  <a:gd name="T33" fmla="*/ 54 h 150"/>
                  <a:gd name="T34" fmla="*/ 378 w 835"/>
                  <a:gd name="T35" fmla="*/ 30 h 150"/>
                  <a:gd name="T36" fmla="*/ 518 w 835"/>
                  <a:gd name="T37" fmla="*/ 18 h 150"/>
                  <a:gd name="T38" fmla="*/ 518 w 835"/>
                  <a:gd name="T39" fmla="*/ 1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 name="Freeform 30"/>
              <p:cNvSpPr>
                <a:spLocks/>
              </p:cNvSpPr>
              <p:nvPr/>
            </p:nvSpPr>
            <p:spPr bwMode="hidden">
              <a:xfrm>
                <a:off x="1867" y="3853"/>
                <a:ext cx="171" cy="461"/>
              </a:xfrm>
              <a:custGeom>
                <a:avLst/>
                <a:gdLst>
                  <a:gd name="T0" fmla="*/ 31 w 171"/>
                  <a:gd name="T1" fmla="*/ 263 h 461"/>
                  <a:gd name="T2" fmla="*/ 43 w 171"/>
                  <a:gd name="T3" fmla="*/ 191 h 461"/>
                  <a:gd name="T4" fmla="*/ 67 w 171"/>
                  <a:gd name="T5" fmla="*/ 131 h 461"/>
                  <a:gd name="T6" fmla="*/ 116 w 171"/>
                  <a:gd name="T7" fmla="*/ 72 h 461"/>
                  <a:gd name="T8" fmla="*/ 171 w 171"/>
                  <a:gd name="T9" fmla="*/ 18 h 461"/>
                  <a:gd name="T10" fmla="*/ 153 w 171"/>
                  <a:gd name="T11" fmla="*/ 0 h 461"/>
                  <a:gd name="T12" fmla="*/ 86 w 171"/>
                  <a:gd name="T13" fmla="*/ 60 h 461"/>
                  <a:gd name="T14" fmla="*/ 43 w 171"/>
                  <a:gd name="T15" fmla="*/ 120 h 461"/>
                  <a:gd name="T16" fmla="*/ 13 w 171"/>
                  <a:gd name="T17" fmla="*/ 191 h 461"/>
                  <a:gd name="T18" fmla="*/ 0 w 171"/>
                  <a:gd name="T19" fmla="*/ 263 h 461"/>
                  <a:gd name="T20" fmla="*/ 6 w 171"/>
                  <a:gd name="T21" fmla="*/ 317 h 461"/>
                  <a:gd name="T22" fmla="*/ 25 w 171"/>
                  <a:gd name="T23" fmla="*/ 365 h 461"/>
                  <a:gd name="T24" fmla="*/ 49 w 171"/>
                  <a:gd name="T25" fmla="*/ 413 h 461"/>
                  <a:gd name="T26" fmla="*/ 86 w 171"/>
                  <a:gd name="T27" fmla="*/ 461 h 461"/>
                  <a:gd name="T28" fmla="*/ 122 w 171"/>
                  <a:gd name="T29" fmla="*/ 461 h 461"/>
                  <a:gd name="T30" fmla="*/ 86 w 171"/>
                  <a:gd name="T31" fmla="*/ 413 h 461"/>
                  <a:gd name="T32" fmla="*/ 55 w 171"/>
                  <a:gd name="T33" fmla="*/ 365 h 461"/>
                  <a:gd name="T34" fmla="*/ 37 w 171"/>
                  <a:gd name="T35" fmla="*/ 317 h 461"/>
                  <a:gd name="T36" fmla="*/ 31 w 171"/>
                  <a:gd name="T37" fmla="*/ 263 h 461"/>
                  <a:gd name="T38" fmla="*/ 31 w 171"/>
                  <a:gd name="T39" fmla="*/ 263 h 4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 name="Freeform 31"/>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p>
            </p:txBody>
          </p:sp>
          <p:sp>
            <p:nvSpPr>
              <p:cNvPr id="54" name="Freeform 32"/>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p>
            </p:txBody>
          </p:sp>
          <p:sp>
            <p:nvSpPr>
              <p:cNvPr id="55" name="Freeform 33"/>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p>
            </p:txBody>
          </p:sp>
          <p:sp>
            <p:nvSpPr>
              <p:cNvPr id="56" name="Freeform 34"/>
              <p:cNvSpPr>
                <a:spLocks/>
              </p:cNvSpPr>
              <p:nvPr/>
            </p:nvSpPr>
            <p:spPr bwMode="hidden">
              <a:xfrm>
                <a:off x="1776" y="3673"/>
                <a:ext cx="481" cy="641"/>
              </a:xfrm>
              <a:custGeom>
                <a:avLst/>
                <a:gdLst>
                  <a:gd name="T0" fmla="*/ 18 w 481"/>
                  <a:gd name="T1" fmla="*/ 443 h 641"/>
                  <a:gd name="T2" fmla="*/ 24 w 481"/>
                  <a:gd name="T3" fmla="*/ 371 h 641"/>
                  <a:gd name="T4" fmla="*/ 55 w 481"/>
                  <a:gd name="T5" fmla="*/ 305 h 641"/>
                  <a:gd name="T6" fmla="*/ 91 w 481"/>
                  <a:gd name="T7" fmla="*/ 246 h 641"/>
                  <a:gd name="T8" fmla="*/ 146 w 481"/>
                  <a:gd name="T9" fmla="*/ 186 h 641"/>
                  <a:gd name="T10" fmla="*/ 213 w 481"/>
                  <a:gd name="T11" fmla="*/ 132 h 641"/>
                  <a:gd name="T12" fmla="*/ 292 w 481"/>
                  <a:gd name="T13" fmla="*/ 84 h 641"/>
                  <a:gd name="T14" fmla="*/ 384 w 481"/>
                  <a:gd name="T15" fmla="*/ 48 h 641"/>
                  <a:gd name="T16" fmla="*/ 481 w 481"/>
                  <a:gd name="T17" fmla="*/ 12 h 641"/>
                  <a:gd name="T18" fmla="*/ 457 w 481"/>
                  <a:gd name="T19" fmla="*/ 0 h 641"/>
                  <a:gd name="T20" fmla="*/ 359 w 481"/>
                  <a:gd name="T21" fmla="*/ 36 h 641"/>
                  <a:gd name="T22" fmla="*/ 274 w 481"/>
                  <a:gd name="T23" fmla="*/ 78 h 641"/>
                  <a:gd name="T24" fmla="*/ 195 w 481"/>
                  <a:gd name="T25" fmla="*/ 126 h 641"/>
                  <a:gd name="T26" fmla="*/ 128 w 481"/>
                  <a:gd name="T27" fmla="*/ 180 h 641"/>
                  <a:gd name="T28" fmla="*/ 73 w 481"/>
                  <a:gd name="T29" fmla="*/ 240 h 641"/>
                  <a:gd name="T30" fmla="*/ 37 w 481"/>
                  <a:gd name="T31" fmla="*/ 305 h 641"/>
                  <a:gd name="T32" fmla="*/ 6 w 481"/>
                  <a:gd name="T33" fmla="*/ 371 h 641"/>
                  <a:gd name="T34" fmla="*/ 0 w 481"/>
                  <a:gd name="T35" fmla="*/ 443 h 641"/>
                  <a:gd name="T36" fmla="*/ 6 w 481"/>
                  <a:gd name="T37" fmla="*/ 497 h 641"/>
                  <a:gd name="T38" fmla="*/ 18 w 481"/>
                  <a:gd name="T39" fmla="*/ 545 h 641"/>
                  <a:gd name="T40" fmla="*/ 43 w 481"/>
                  <a:gd name="T41" fmla="*/ 593 h 641"/>
                  <a:gd name="T42" fmla="*/ 73 w 481"/>
                  <a:gd name="T43" fmla="*/ 641 h 641"/>
                  <a:gd name="T44" fmla="*/ 97 w 481"/>
                  <a:gd name="T45" fmla="*/ 641 h 641"/>
                  <a:gd name="T46" fmla="*/ 67 w 481"/>
                  <a:gd name="T47" fmla="*/ 593 h 641"/>
                  <a:gd name="T48" fmla="*/ 43 w 481"/>
                  <a:gd name="T49" fmla="*/ 545 h 641"/>
                  <a:gd name="T50" fmla="*/ 24 w 481"/>
                  <a:gd name="T51" fmla="*/ 497 h 641"/>
                  <a:gd name="T52" fmla="*/ 18 w 481"/>
                  <a:gd name="T53" fmla="*/ 443 h 641"/>
                  <a:gd name="T54" fmla="*/ 18 w 481"/>
                  <a:gd name="T55" fmla="*/ 443 h 6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8" name="Group 35"/>
            <p:cNvGrpSpPr>
              <a:grpSpLocks/>
            </p:cNvGrpSpPr>
            <p:nvPr userDrawn="1"/>
          </p:nvGrpSpPr>
          <p:grpSpPr bwMode="auto">
            <a:xfrm>
              <a:off x="4128" y="3360"/>
              <a:ext cx="1351" cy="821"/>
              <a:chOff x="4128" y="3360"/>
              <a:chExt cx="1351" cy="821"/>
            </a:xfrm>
          </p:grpSpPr>
          <p:sp>
            <p:nvSpPr>
              <p:cNvPr id="22" name="Freeform 36"/>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p>
            </p:txBody>
          </p:sp>
          <p:sp>
            <p:nvSpPr>
              <p:cNvPr id="23" name="Freeform 37"/>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p>
            </p:txBody>
          </p:sp>
          <p:sp>
            <p:nvSpPr>
              <p:cNvPr id="24" name="Freeform 38"/>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en-US"/>
              </a:p>
            </p:txBody>
          </p:sp>
          <p:sp>
            <p:nvSpPr>
              <p:cNvPr id="25" name="Freeform 39"/>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p>
            </p:txBody>
          </p:sp>
          <p:sp>
            <p:nvSpPr>
              <p:cNvPr id="26" name="Freeform 40"/>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p>
            </p:txBody>
          </p:sp>
          <p:sp>
            <p:nvSpPr>
              <p:cNvPr id="27" name="Freeform 41"/>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p>
            </p:txBody>
          </p:sp>
          <p:sp>
            <p:nvSpPr>
              <p:cNvPr id="28" name="Freeform 42"/>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p>
            </p:txBody>
          </p:sp>
          <p:sp>
            <p:nvSpPr>
              <p:cNvPr id="29" name="Freeform 43"/>
              <p:cNvSpPr>
                <a:spLocks/>
              </p:cNvSpPr>
              <p:nvPr/>
            </p:nvSpPr>
            <p:spPr bwMode="hidden">
              <a:xfrm>
                <a:off x="4445" y="3552"/>
                <a:ext cx="717" cy="431"/>
              </a:xfrm>
              <a:custGeom>
                <a:avLst/>
                <a:gdLst>
                  <a:gd name="T0" fmla="*/ 693 w 717"/>
                  <a:gd name="T1" fmla="*/ 216 h 431"/>
                  <a:gd name="T2" fmla="*/ 687 w 717"/>
                  <a:gd name="T3" fmla="*/ 257 h 431"/>
                  <a:gd name="T4" fmla="*/ 669 w 717"/>
                  <a:gd name="T5" fmla="*/ 293 h 431"/>
                  <a:gd name="T6" fmla="*/ 633 w 717"/>
                  <a:gd name="T7" fmla="*/ 329 h 431"/>
                  <a:gd name="T8" fmla="*/ 598 w 717"/>
                  <a:gd name="T9" fmla="*/ 359 h 431"/>
                  <a:gd name="T10" fmla="*/ 544 w 717"/>
                  <a:gd name="T11" fmla="*/ 383 h 431"/>
                  <a:gd name="T12" fmla="*/ 490 w 717"/>
                  <a:gd name="T13" fmla="*/ 401 h 431"/>
                  <a:gd name="T14" fmla="*/ 424 w 717"/>
                  <a:gd name="T15" fmla="*/ 413 h 431"/>
                  <a:gd name="T16" fmla="*/ 359 w 717"/>
                  <a:gd name="T17" fmla="*/ 419 h 431"/>
                  <a:gd name="T18" fmla="*/ 293 w 717"/>
                  <a:gd name="T19" fmla="*/ 413 h 431"/>
                  <a:gd name="T20" fmla="*/ 227 w 717"/>
                  <a:gd name="T21" fmla="*/ 401 h 431"/>
                  <a:gd name="T22" fmla="*/ 173 w 717"/>
                  <a:gd name="T23" fmla="*/ 383 h 431"/>
                  <a:gd name="T24" fmla="*/ 119 w 717"/>
                  <a:gd name="T25" fmla="*/ 359 h 431"/>
                  <a:gd name="T26" fmla="*/ 84 w 717"/>
                  <a:gd name="T27" fmla="*/ 329 h 431"/>
                  <a:gd name="T28" fmla="*/ 48 w 717"/>
                  <a:gd name="T29" fmla="*/ 293 h 431"/>
                  <a:gd name="T30" fmla="*/ 30 w 717"/>
                  <a:gd name="T31" fmla="*/ 257 h 431"/>
                  <a:gd name="T32" fmla="*/ 24 w 717"/>
                  <a:gd name="T33" fmla="*/ 216 h 431"/>
                  <a:gd name="T34" fmla="*/ 30 w 717"/>
                  <a:gd name="T35" fmla="*/ 174 h 431"/>
                  <a:gd name="T36" fmla="*/ 48 w 717"/>
                  <a:gd name="T37" fmla="*/ 138 h 431"/>
                  <a:gd name="T38" fmla="*/ 84 w 717"/>
                  <a:gd name="T39" fmla="*/ 102 h 431"/>
                  <a:gd name="T40" fmla="*/ 119 w 717"/>
                  <a:gd name="T41" fmla="*/ 72 h 431"/>
                  <a:gd name="T42" fmla="*/ 173 w 717"/>
                  <a:gd name="T43" fmla="*/ 48 h 431"/>
                  <a:gd name="T44" fmla="*/ 227 w 717"/>
                  <a:gd name="T45" fmla="*/ 30 h 431"/>
                  <a:gd name="T46" fmla="*/ 293 w 717"/>
                  <a:gd name="T47" fmla="*/ 18 h 431"/>
                  <a:gd name="T48" fmla="*/ 359 w 717"/>
                  <a:gd name="T49" fmla="*/ 12 h 431"/>
                  <a:gd name="T50" fmla="*/ 418 w 717"/>
                  <a:gd name="T51" fmla="*/ 18 h 431"/>
                  <a:gd name="T52" fmla="*/ 478 w 717"/>
                  <a:gd name="T53" fmla="*/ 30 h 431"/>
                  <a:gd name="T54" fmla="*/ 532 w 717"/>
                  <a:gd name="T55" fmla="*/ 48 h 431"/>
                  <a:gd name="T56" fmla="*/ 580 w 717"/>
                  <a:gd name="T57" fmla="*/ 66 h 431"/>
                  <a:gd name="T58" fmla="*/ 586 w 717"/>
                  <a:gd name="T59" fmla="*/ 48 h 431"/>
                  <a:gd name="T60" fmla="*/ 478 w 717"/>
                  <a:gd name="T61" fmla="*/ 12 h 431"/>
                  <a:gd name="T62" fmla="*/ 418 w 717"/>
                  <a:gd name="T63" fmla="*/ 6 h 431"/>
                  <a:gd name="T64" fmla="*/ 359 w 717"/>
                  <a:gd name="T65" fmla="*/ 0 h 431"/>
                  <a:gd name="T66" fmla="*/ 287 w 717"/>
                  <a:gd name="T67" fmla="*/ 6 h 431"/>
                  <a:gd name="T68" fmla="*/ 221 w 717"/>
                  <a:gd name="T69" fmla="*/ 18 h 431"/>
                  <a:gd name="T70" fmla="*/ 161 w 717"/>
                  <a:gd name="T71" fmla="*/ 36 h 431"/>
                  <a:gd name="T72" fmla="*/ 107 w 717"/>
                  <a:gd name="T73" fmla="*/ 66 h 431"/>
                  <a:gd name="T74" fmla="*/ 60 w 717"/>
                  <a:gd name="T75" fmla="*/ 96 h 431"/>
                  <a:gd name="T76" fmla="*/ 30 w 717"/>
                  <a:gd name="T77" fmla="*/ 132 h 431"/>
                  <a:gd name="T78" fmla="*/ 6 w 717"/>
                  <a:gd name="T79" fmla="*/ 174 h 431"/>
                  <a:gd name="T80" fmla="*/ 0 w 717"/>
                  <a:gd name="T81" fmla="*/ 216 h 431"/>
                  <a:gd name="T82" fmla="*/ 6 w 717"/>
                  <a:gd name="T83" fmla="*/ 257 h 431"/>
                  <a:gd name="T84" fmla="*/ 30 w 717"/>
                  <a:gd name="T85" fmla="*/ 299 h 431"/>
                  <a:gd name="T86" fmla="*/ 60 w 717"/>
                  <a:gd name="T87" fmla="*/ 335 h 431"/>
                  <a:gd name="T88" fmla="*/ 107 w 717"/>
                  <a:gd name="T89" fmla="*/ 371 h 431"/>
                  <a:gd name="T90" fmla="*/ 161 w 717"/>
                  <a:gd name="T91" fmla="*/ 395 h 431"/>
                  <a:gd name="T92" fmla="*/ 221 w 717"/>
                  <a:gd name="T93" fmla="*/ 413 h 431"/>
                  <a:gd name="T94" fmla="*/ 287 w 717"/>
                  <a:gd name="T95" fmla="*/ 425 h 431"/>
                  <a:gd name="T96" fmla="*/ 359 w 717"/>
                  <a:gd name="T97" fmla="*/ 431 h 431"/>
                  <a:gd name="T98" fmla="*/ 430 w 717"/>
                  <a:gd name="T99" fmla="*/ 425 h 431"/>
                  <a:gd name="T100" fmla="*/ 496 w 717"/>
                  <a:gd name="T101" fmla="*/ 413 h 431"/>
                  <a:gd name="T102" fmla="*/ 562 w 717"/>
                  <a:gd name="T103" fmla="*/ 395 h 431"/>
                  <a:gd name="T104" fmla="*/ 610 w 717"/>
                  <a:gd name="T105" fmla="*/ 371 h 431"/>
                  <a:gd name="T106" fmla="*/ 657 w 717"/>
                  <a:gd name="T107" fmla="*/ 335 h 431"/>
                  <a:gd name="T108" fmla="*/ 687 w 717"/>
                  <a:gd name="T109" fmla="*/ 299 h 431"/>
                  <a:gd name="T110" fmla="*/ 711 w 717"/>
                  <a:gd name="T111" fmla="*/ 257 h 431"/>
                  <a:gd name="T112" fmla="*/ 717 w 717"/>
                  <a:gd name="T113" fmla="*/ 216 h 431"/>
                  <a:gd name="T114" fmla="*/ 717 w 717"/>
                  <a:gd name="T115" fmla="*/ 204 h 431"/>
                  <a:gd name="T116" fmla="*/ 711 w 717"/>
                  <a:gd name="T117" fmla="*/ 192 h 431"/>
                  <a:gd name="T118" fmla="*/ 687 w 717"/>
                  <a:gd name="T119" fmla="*/ 198 h 431"/>
                  <a:gd name="T120" fmla="*/ 693 w 717"/>
                  <a:gd name="T121" fmla="*/ 210 h 431"/>
                  <a:gd name="T122" fmla="*/ 693 w 717"/>
                  <a:gd name="T123" fmla="*/ 216 h 431"/>
                  <a:gd name="T124" fmla="*/ 693 w 717"/>
                  <a:gd name="T125" fmla="*/ 216 h 4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0" name="Freeform 44"/>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en-US"/>
              </a:p>
            </p:txBody>
          </p:sp>
          <p:sp>
            <p:nvSpPr>
              <p:cNvPr id="31" name="Freeform 45"/>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p>
            </p:txBody>
          </p:sp>
          <p:sp>
            <p:nvSpPr>
              <p:cNvPr id="32" name="Freeform 46"/>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p>
            </p:txBody>
          </p:sp>
          <p:sp>
            <p:nvSpPr>
              <p:cNvPr id="33" name="Oval 47"/>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en-US"/>
              </a:p>
            </p:txBody>
          </p:sp>
          <p:sp>
            <p:nvSpPr>
              <p:cNvPr id="34" name="Oval 48"/>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en-US"/>
              </a:p>
            </p:txBody>
          </p:sp>
          <p:sp>
            <p:nvSpPr>
              <p:cNvPr id="35" name="Oval 49"/>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p>
            </p:txBody>
          </p:sp>
          <p:sp>
            <p:nvSpPr>
              <p:cNvPr id="36" name="Oval 50"/>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p>
            </p:txBody>
          </p:sp>
          <p:sp>
            <p:nvSpPr>
              <p:cNvPr id="37" name="Oval 51"/>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p>
            </p:txBody>
          </p:sp>
          <p:sp>
            <p:nvSpPr>
              <p:cNvPr id="38" name="Oval 52"/>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p>
            </p:txBody>
          </p:sp>
        </p:grpSp>
        <p:grpSp>
          <p:nvGrpSpPr>
            <p:cNvPr id="9" name="Group 53"/>
            <p:cNvGrpSpPr>
              <a:grpSpLocks/>
            </p:cNvGrpSpPr>
            <p:nvPr userDrawn="1"/>
          </p:nvGrpSpPr>
          <p:grpSpPr bwMode="auto">
            <a:xfrm>
              <a:off x="5280" y="3024"/>
              <a:ext cx="425" cy="258"/>
              <a:chOff x="5280" y="3024"/>
              <a:chExt cx="425" cy="258"/>
            </a:xfrm>
          </p:grpSpPr>
          <p:sp>
            <p:nvSpPr>
              <p:cNvPr id="10" name="Freeform 54"/>
              <p:cNvSpPr>
                <a:spLocks/>
              </p:cNvSpPr>
              <p:nvPr/>
            </p:nvSpPr>
            <p:spPr bwMode="hidden">
              <a:xfrm>
                <a:off x="5280" y="3186"/>
                <a:ext cx="383" cy="96"/>
              </a:xfrm>
              <a:custGeom>
                <a:avLst/>
                <a:gdLst>
                  <a:gd name="T0" fmla="*/ 219 w 382"/>
                  <a:gd name="T1" fmla="*/ 96 h 96"/>
                  <a:gd name="T2" fmla="*/ 143 w 382"/>
                  <a:gd name="T3" fmla="*/ 90 h 96"/>
                  <a:gd name="T4" fmla="*/ 83 w 382"/>
                  <a:gd name="T5" fmla="*/ 66 h 96"/>
                  <a:gd name="T6" fmla="*/ 35 w 382"/>
                  <a:gd name="T7" fmla="*/ 36 h 96"/>
                  <a:gd name="T8" fmla="*/ 6 w 382"/>
                  <a:gd name="T9" fmla="*/ 0 h 96"/>
                  <a:gd name="T10" fmla="*/ 0 w 382"/>
                  <a:gd name="T11" fmla="*/ 6 h 96"/>
                  <a:gd name="T12" fmla="*/ 29 w 382"/>
                  <a:gd name="T13" fmla="*/ 42 h 96"/>
                  <a:gd name="T14" fmla="*/ 77 w 382"/>
                  <a:gd name="T15" fmla="*/ 72 h 96"/>
                  <a:gd name="T16" fmla="*/ 137 w 382"/>
                  <a:gd name="T17" fmla="*/ 90 h 96"/>
                  <a:gd name="T18" fmla="*/ 219 w 382"/>
                  <a:gd name="T19" fmla="*/ 96 h 96"/>
                  <a:gd name="T20" fmla="*/ 273 w 382"/>
                  <a:gd name="T21" fmla="*/ 90 h 96"/>
                  <a:gd name="T22" fmla="*/ 321 w 382"/>
                  <a:gd name="T23" fmla="*/ 84 h 96"/>
                  <a:gd name="T24" fmla="*/ 362 w 382"/>
                  <a:gd name="T25" fmla="*/ 66 h 96"/>
                  <a:gd name="T26" fmla="*/ 392 w 382"/>
                  <a:gd name="T27" fmla="*/ 42 h 96"/>
                  <a:gd name="T28" fmla="*/ 386 w 382"/>
                  <a:gd name="T29" fmla="*/ 42 h 96"/>
                  <a:gd name="T30" fmla="*/ 356 w 382"/>
                  <a:gd name="T31" fmla="*/ 66 h 96"/>
                  <a:gd name="T32" fmla="*/ 315 w 382"/>
                  <a:gd name="T33" fmla="*/ 78 h 96"/>
                  <a:gd name="T34" fmla="*/ 273 w 382"/>
                  <a:gd name="T35" fmla="*/ 90 h 96"/>
                  <a:gd name="T36" fmla="*/ 219 w 382"/>
                  <a:gd name="T37" fmla="*/ 96 h 96"/>
                  <a:gd name="T38" fmla="*/ 219 w 382"/>
                  <a:gd name="T39" fmla="*/ 96 h 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1" name="Freeform 55"/>
              <p:cNvSpPr>
                <a:spLocks/>
              </p:cNvSpPr>
              <p:nvPr/>
            </p:nvSpPr>
            <p:spPr bwMode="hidden">
              <a:xfrm>
                <a:off x="5315" y="3024"/>
                <a:ext cx="258" cy="54"/>
              </a:xfrm>
              <a:custGeom>
                <a:avLst/>
                <a:gdLst>
                  <a:gd name="T0" fmla="*/ 174 w 258"/>
                  <a:gd name="T1" fmla="*/ 0 h 54"/>
                  <a:gd name="T2" fmla="*/ 216 w 258"/>
                  <a:gd name="T3" fmla="*/ 6 h 54"/>
                  <a:gd name="T4" fmla="*/ 258 w 258"/>
                  <a:gd name="T5" fmla="*/ 12 h 54"/>
                  <a:gd name="T6" fmla="*/ 252 w 258"/>
                  <a:gd name="T7" fmla="*/ 6 h 54"/>
                  <a:gd name="T8" fmla="*/ 216 w 258"/>
                  <a:gd name="T9" fmla="*/ 0 h 54"/>
                  <a:gd name="T10" fmla="*/ 174 w 258"/>
                  <a:gd name="T11" fmla="*/ 0 h 54"/>
                  <a:gd name="T12" fmla="*/ 120 w 258"/>
                  <a:gd name="T13" fmla="*/ 6 h 54"/>
                  <a:gd name="T14" fmla="*/ 78 w 258"/>
                  <a:gd name="T15" fmla="*/ 12 h 54"/>
                  <a:gd name="T16" fmla="*/ 36 w 258"/>
                  <a:gd name="T17" fmla="*/ 30 h 54"/>
                  <a:gd name="T18" fmla="*/ 0 w 258"/>
                  <a:gd name="T19" fmla="*/ 48 h 54"/>
                  <a:gd name="T20" fmla="*/ 6 w 258"/>
                  <a:gd name="T21" fmla="*/ 54 h 54"/>
                  <a:gd name="T22" fmla="*/ 36 w 258"/>
                  <a:gd name="T23" fmla="*/ 36 h 54"/>
                  <a:gd name="T24" fmla="*/ 78 w 258"/>
                  <a:gd name="T25" fmla="*/ 18 h 54"/>
                  <a:gd name="T26" fmla="*/ 120 w 258"/>
                  <a:gd name="T27" fmla="*/ 6 h 54"/>
                  <a:gd name="T28" fmla="*/ 174 w 258"/>
                  <a:gd name="T29" fmla="*/ 0 h 54"/>
                  <a:gd name="T30" fmla="*/ 174 w 258"/>
                  <a:gd name="T31" fmla="*/ 0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56"/>
              <p:cNvSpPr>
                <a:spLocks/>
              </p:cNvSpPr>
              <p:nvPr/>
            </p:nvSpPr>
            <p:spPr bwMode="hidden">
              <a:xfrm>
                <a:off x="5645" y="3066"/>
                <a:ext cx="60" cy="156"/>
              </a:xfrm>
              <a:custGeom>
                <a:avLst/>
                <a:gdLst>
                  <a:gd name="T0" fmla="*/ 54 w 60"/>
                  <a:gd name="T1" fmla="*/ 90 h 156"/>
                  <a:gd name="T2" fmla="*/ 48 w 60"/>
                  <a:gd name="T3" fmla="*/ 126 h 156"/>
                  <a:gd name="T4" fmla="*/ 24 w 60"/>
                  <a:gd name="T5" fmla="*/ 156 h 156"/>
                  <a:gd name="T6" fmla="*/ 30 w 60"/>
                  <a:gd name="T7" fmla="*/ 156 h 156"/>
                  <a:gd name="T8" fmla="*/ 54 w 60"/>
                  <a:gd name="T9" fmla="*/ 126 h 156"/>
                  <a:gd name="T10" fmla="*/ 60 w 60"/>
                  <a:gd name="T11" fmla="*/ 90 h 156"/>
                  <a:gd name="T12" fmla="*/ 54 w 60"/>
                  <a:gd name="T13" fmla="*/ 66 h 156"/>
                  <a:gd name="T14" fmla="*/ 48 w 60"/>
                  <a:gd name="T15" fmla="*/ 42 h 156"/>
                  <a:gd name="T16" fmla="*/ 30 w 60"/>
                  <a:gd name="T17" fmla="*/ 18 h 156"/>
                  <a:gd name="T18" fmla="*/ 6 w 60"/>
                  <a:gd name="T19" fmla="*/ 0 h 156"/>
                  <a:gd name="T20" fmla="*/ 0 w 60"/>
                  <a:gd name="T21" fmla="*/ 6 h 156"/>
                  <a:gd name="T22" fmla="*/ 24 w 60"/>
                  <a:gd name="T23" fmla="*/ 24 h 156"/>
                  <a:gd name="T24" fmla="*/ 42 w 60"/>
                  <a:gd name="T25" fmla="*/ 42 h 156"/>
                  <a:gd name="T26" fmla="*/ 48 w 60"/>
                  <a:gd name="T27" fmla="*/ 66 h 156"/>
                  <a:gd name="T28" fmla="*/ 54 w 60"/>
                  <a:gd name="T29" fmla="*/ 90 h 156"/>
                  <a:gd name="T30" fmla="*/ 54 w 60"/>
                  <a:gd name="T31" fmla="*/ 90 h 1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 name="Freeform 57"/>
              <p:cNvSpPr>
                <a:spLocks/>
              </p:cNvSpPr>
              <p:nvPr/>
            </p:nvSpPr>
            <p:spPr bwMode="hidden">
              <a:xfrm>
                <a:off x="5375" y="3246"/>
                <a:ext cx="192" cy="18"/>
              </a:xfrm>
              <a:custGeom>
                <a:avLst/>
                <a:gdLst>
                  <a:gd name="T0" fmla="*/ 114 w 192"/>
                  <a:gd name="T1" fmla="*/ 12 h 18"/>
                  <a:gd name="T2" fmla="*/ 72 w 192"/>
                  <a:gd name="T3" fmla="*/ 6 h 18"/>
                  <a:gd name="T4" fmla="*/ 30 w 192"/>
                  <a:gd name="T5" fmla="*/ 0 h 18"/>
                  <a:gd name="T6" fmla="*/ 0 w 192"/>
                  <a:gd name="T7" fmla="*/ 0 h 18"/>
                  <a:gd name="T8" fmla="*/ 54 w 192"/>
                  <a:gd name="T9" fmla="*/ 12 h 18"/>
                  <a:gd name="T10" fmla="*/ 114 w 192"/>
                  <a:gd name="T11" fmla="*/ 18 h 18"/>
                  <a:gd name="T12" fmla="*/ 156 w 192"/>
                  <a:gd name="T13" fmla="*/ 18 h 18"/>
                  <a:gd name="T14" fmla="*/ 192 w 192"/>
                  <a:gd name="T15" fmla="*/ 12 h 18"/>
                  <a:gd name="T16" fmla="*/ 186 w 192"/>
                  <a:gd name="T17" fmla="*/ 0 h 18"/>
                  <a:gd name="T18" fmla="*/ 150 w 192"/>
                  <a:gd name="T19" fmla="*/ 6 h 18"/>
                  <a:gd name="T20" fmla="*/ 114 w 192"/>
                  <a:gd name="T21" fmla="*/ 12 h 18"/>
                  <a:gd name="T22" fmla="*/ 114 w 192"/>
                  <a:gd name="T23" fmla="*/ 12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4" name="Freeform 58"/>
              <p:cNvSpPr>
                <a:spLocks/>
              </p:cNvSpPr>
              <p:nvPr/>
            </p:nvSpPr>
            <p:spPr bwMode="hidden">
              <a:xfrm>
                <a:off x="5304" y="3042"/>
                <a:ext cx="161" cy="186"/>
              </a:xfrm>
              <a:custGeom>
                <a:avLst/>
                <a:gdLst>
                  <a:gd name="T0" fmla="*/ 11 w 161"/>
                  <a:gd name="T1" fmla="*/ 114 h 186"/>
                  <a:gd name="T2" fmla="*/ 17 w 161"/>
                  <a:gd name="T3" fmla="*/ 96 h 186"/>
                  <a:gd name="T4" fmla="*/ 23 w 161"/>
                  <a:gd name="T5" fmla="*/ 78 h 186"/>
                  <a:gd name="T6" fmla="*/ 53 w 161"/>
                  <a:gd name="T7" fmla="*/ 42 h 186"/>
                  <a:gd name="T8" fmla="*/ 101 w 161"/>
                  <a:gd name="T9" fmla="*/ 18 h 186"/>
                  <a:gd name="T10" fmla="*/ 155 w 161"/>
                  <a:gd name="T11" fmla="*/ 6 h 186"/>
                  <a:gd name="T12" fmla="*/ 161 w 161"/>
                  <a:gd name="T13" fmla="*/ 0 h 186"/>
                  <a:gd name="T14" fmla="*/ 95 w 161"/>
                  <a:gd name="T15" fmla="*/ 12 h 186"/>
                  <a:gd name="T16" fmla="*/ 47 w 161"/>
                  <a:gd name="T17" fmla="*/ 36 h 186"/>
                  <a:gd name="T18" fmla="*/ 11 w 161"/>
                  <a:gd name="T19" fmla="*/ 72 h 186"/>
                  <a:gd name="T20" fmla="*/ 5 w 161"/>
                  <a:gd name="T21" fmla="*/ 90 h 186"/>
                  <a:gd name="T22" fmla="*/ 0 w 161"/>
                  <a:gd name="T23" fmla="*/ 114 h 186"/>
                  <a:gd name="T24" fmla="*/ 11 w 161"/>
                  <a:gd name="T25" fmla="*/ 150 h 186"/>
                  <a:gd name="T26" fmla="*/ 23 w 161"/>
                  <a:gd name="T27" fmla="*/ 168 h 186"/>
                  <a:gd name="T28" fmla="*/ 41 w 161"/>
                  <a:gd name="T29" fmla="*/ 186 h 186"/>
                  <a:gd name="T30" fmla="*/ 65 w 161"/>
                  <a:gd name="T31" fmla="*/ 186 h 186"/>
                  <a:gd name="T32" fmla="*/ 41 w 161"/>
                  <a:gd name="T33" fmla="*/ 168 h 186"/>
                  <a:gd name="T34" fmla="*/ 23 w 161"/>
                  <a:gd name="T35" fmla="*/ 150 h 186"/>
                  <a:gd name="T36" fmla="*/ 17 w 161"/>
                  <a:gd name="T37" fmla="*/ 132 h 186"/>
                  <a:gd name="T38" fmla="*/ 11 w 161"/>
                  <a:gd name="T39" fmla="*/ 114 h 186"/>
                  <a:gd name="T40" fmla="*/ 11 w 161"/>
                  <a:gd name="T41" fmla="*/ 114 h 1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5" name="Freeform 59"/>
              <p:cNvSpPr>
                <a:spLocks/>
              </p:cNvSpPr>
              <p:nvPr/>
            </p:nvSpPr>
            <p:spPr bwMode="hidden">
              <a:xfrm>
                <a:off x="5489" y="3042"/>
                <a:ext cx="186" cy="210"/>
              </a:xfrm>
              <a:custGeom>
                <a:avLst/>
                <a:gdLst>
                  <a:gd name="T0" fmla="*/ 0 w 185"/>
                  <a:gd name="T1" fmla="*/ 6 h 210"/>
                  <a:gd name="T2" fmla="*/ 66 w 185"/>
                  <a:gd name="T3" fmla="*/ 12 h 210"/>
                  <a:gd name="T4" fmla="*/ 129 w 185"/>
                  <a:gd name="T5" fmla="*/ 36 h 210"/>
                  <a:gd name="T6" fmla="*/ 165 w 185"/>
                  <a:gd name="T7" fmla="*/ 72 h 210"/>
                  <a:gd name="T8" fmla="*/ 171 w 185"/>
                  <a:gd name="T9" fmla="*/ 90 h 210"/>
                  <a:gd name="T10" fmla="*/ 177 w 185"/>
                  <a:gd name="T11" fmla="*/ 114 h 210"/>
                  <a:gd name="T12" fmla="*/ 171 w 185"/>
                  <a:gd name="T13" fmla="*/ 138 h 210"/>
                  <a:gd name="T14" fmla="*/ 159 w 185"/>
                  <a:gd name="T15" fmla="*/ 162 h 210"/>
                  <a:gd name="T16" fmla="*/ 129 w 185"/>
                  <a:gd name="T17" fmla="*/ 180 h 210"/>
                  <a:gd name="T18" fmla="*/ 90 w 185"/>
                  <a:gd name="T19" fmla="*/ 198 h 210"/>
                  <a:gd name="T20" fmla="*/ 106 w 185"/>
                  <a:gd name="T21" fmla="*/ 210 h 210"/>
                  <a:gd name="T22" fmla="*/ 141 w 185"/>
                  <a:gd name="T23" fmla="*/ 192 h 210"/>
                  <a:gd name="T24" fmla="*/ 171 w 185"/>
                  <a:gd name="T25" fmla="*/ 168 h 210"/>
                  <a:gd name="T26" fmla="*/ 189 w 185"/>
                  <a:gd name="T27" fmla="*/ 144 h 210"/>
                  <a:gd name="T28" fmla="*/ 195 w 185"/>
                  <a:gd name="T29" fmla="*/ 114 h 210"/>
                  <a:gd name="T30" fmla="*/ 189 w 185"/>
                  <a:gd name="T31" fmla="*/ 90 h 210"/>
                  <a:gd name="T32" fmla="*/ 183 w 185"/>
                  <a:gd name="T33" fmla="*/ 66 h 210"/>
                  <a:gd name="T34" fmla="*/ 165 w 185"/>
                  <a:gd name="T35" fmla="*/ 48 h 210"/>
                  <a:gd name="T36" fmla="*/ 141 w 185"/>
                  <a:gd name="T37" fmla="*/ 30 h 210"/>
                  <a:gd name="T38" fmla="*/ 72 w 185"/>
                  <a:gd name="T39" fmla="*/ 6 h 210"/>
                  <a:gd name="T40" fmla="*/ 0 w 185"/>
                  <a:gd name="T41" fmla="*/ 0 h 210"/>
                  <a:gd name="T42" fmla="*/ 0 w 185"/>
                  <a:gd name="T43" fmla="*/ 6 h 210"/>
                  <a:gd name="T44" fmla="*/ 0 w 185"/>
                  <a:gd name="T45" fmla="*/ 6 h 210"/>
                  <a:gd name="T46" fmla="*/ 0 w 185"/>
                  <a:gd name="T47" fmla="*/ 6 h 2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60"/>
              <p:cNvSpPr>
                <a:spLocks noEditPoints="1"/>
              </p:cNvSpPr>
              <p:nvPr/>
            </p:nvSpPr>
            <p:spPr bwMode="hidden">
              <a:xfrm>
                <a:off x="5345" y="3058"/>
                <a:ext cx="299" cy="186"/>
              </a:xfrm>
              <a:custGeom>
                <a:avLst/>
                <a:gdLst>
                  <a:gd name="T0" fmla="*/ 150 w 299"/>
                  <a:gd name="T1" fmla="*/ 0 h 186"/>
                  <a:gd name="T2" fmla="*/ 90 w 299"/>
                  <a:gd name="T3" fmla="*/ 6 h 186"/>
                  <a:gd name="T4" fmla="*/ 42 w 299"/>
                  <a:gd name="T5" fmla="*/ 30 h 186"/>
                  <a:gd name="T6" fmla="*/ 12 w 299"/>
                  <a:gd name="T7" fmla="*/ 54 h 186"/>
                  <a:gd name="T8" fmla="*/ 6 w 299"/>
                  <a:gd name="T9" fmla="*/ 72 h 186"/>
                  <a:gd name="T10" fmla="*/ 0 w 299"/>
                  <a:gd name="T11" fmla="*/ 90 h 186"/>
                  <a:gd name="T12" fmla="*/ 6 w 299"/>
                  <a:gd name="T13" fmla="*/ 108 h 186"/>
                  <a:gd name="T14" fmla="*/ 12 w 299"/>
                  <a:gd name="T15" fmla="*/ 126 h 186"/>
                  <a:gd name="T16" fmla="*/ 42 w 299"/>
                  <a:gd name="T17" fmla="*/ 156 h 186"/>
                  <a:gd name="T18" fmla="*/ 90 w 299"/>
                  <a:gd name="T19" fmla="*/ 180 h 186"/>
                  <a:gd name="T20" fmla="*/ 150 w 299"/>
                  <a:gd name="T21" fmla="*/ 186 h 186"/>
                  <a:gd name="T22" fmla="*/ 209 w 299"/>
                  <a:gd name="T23" fmla="*/ 180 h 186"/>
                  <a:gd name="T24" fmla="*/ 257 w 299"/>
                  <a:gd name="T25" fmla="*/ 156 h 186"/>
                  <a:gd name="T26" fmla="*/ 287 w 299"/>
                  <a:gd name="T27" fmla="*/ 126 h 186"/>
                  <a:gd name="T28" fmla="*/ 299 w 299"/>
                  <a:gd name="T29" fmla="*/ 108 h 186"/>
                  <a:gd name="T30" fmla="*/ 299 w 299"/>
                  <a:gd name="T31" fmla="*/ 90 h 186"/>
                  <a:gd name="T32" fmla="*/ 299 w 299"/>
                  <a:gd name="T33" fmla="*/ 72 h 186"/>
                  <a:gd name="T34" fmla="*/ 287 w 299"/>
                  <a:gd name="T35" fmla="*/ 54 h 186"/>
                  <a:gd name="T36" fmla="*/ 257 w 299"/>
                  <a:gd name="T37" fmla="*/ 30 h 186"/>
                  <a:gd name="T38" fmla="*/ 209 w 299"/>
                  <a:gd name="T39" fmla="*/ 6 h 186"/>
                  <a:gd name="T40" fmla="*/ 150 w 299"/>
                  <a:gd name="T41" fmla="*/ 0 h 186"/>
                  <a:gd name="T42" fmla="*/ 150 w 299"/>
                  <a:gd name="T43" fmla="*/ 0 h 186"/>
                  <a:gd name="T44" fmla="*/ 150 w 299"/>
                  <a:gd name="T45" fmla="*/ 180 h 186"/>
                  <a:gd name="T46" fmla="*/ 96 w 299"/>
                  <a:gd name="T47" fmla="*/ 174 h 186"/>
                  <a:gd name="T48" fmla="*/ 48 w 299"/>
                  <a:gd name="T49" fmla="*/ 156 h 186"/>
                  <a:gd name="T50" fmla="*/ 18 w 299"/>
                  <a:gd name="T51" fmla="*/ 126 h 186"/>
                  <a:gd name="T52" fmla="*/ 12 w 299"/>
                  <a:gd name="T53" fmla="*/ 108 h 186"/>
                  <a:gd name="T54" fmla="*/ 6 w 299"/>
                  <a:gd name="T55" fmla="*/ 90 h 186"/>
                  <a:gd name="T56" fmla="*/ 12 w 299"/>
                  <a:gd name="T57" fmla="*/ 72 h 186"/>
                  <a:gd name="T58" fmla="*/ 18 w 299"/>
                  <a:gd name="T59" fmla="*/ 54 h 186"/>
                  <a:gd name="T60" fmla="*/ 48 w 299"/>
                  <a:gd name="T61" fmla="*/ 30 h 186"/>
                  <a:gd name="T62" fmla="*/ 96 w 299"/>
                  <a:gd name="T63" fmla="*/ 12 h 186"/>
                  <a:gd name="T64" fmla="*/ 150 w 299"/>
                  <a:gd name="T65" fmla="*/ 6 h 186"/>
                  <a:gd name="T66" fmla="*/ 203 w 299"/>
                  <a:gd name="T67" fmla="*/ 12 h 186"/>
                  <a:gd name="T68" fmla="*/ 251 w 299"/>
                  <a:gd name="T69" fmla="*/ 30 h 186"/>
                  <a:gd name="T70" fmla="*/ 281 w 299"/>
                  <a:gd name="T71" fmla="*/ 54 h 186"/>
                  <a:gd name="T72" fmla="*/ 293 w 299"/>
                  <a:gd name="T73" fmla="*/ 72 h 186"/>
                  <a:gd name="T74" fmla="*/ 293 w 299"/>
                  <a:gd name="T75" fmla="*/ 90 h 186"/>
                  <a:gd name="T76" fmla="*/ 293 w 299"/>
                  <a:gd name="T77" fmla="*/ 108 h 186"/>
                  <a:gd name="T78" fmla="*/ 281 w 299"/>
                  <a:gd name="T79" fmla="*/ 126 h 186"/>
                  <a:gd name="T80" fmla="*/ 251 w 299"/>
                  <a:gd name="T81" fmla="*/ 156 h 186"/>
                  <a:gd name="T82" fmla="*/ 203 w 299"/>
                  <a:gd name="T83" fmla="*/ 174 h 186"/>
                  <a:gd name="T84" fmla="*/ 150 w 299"/>
                  <a:gd name="T85" fmla="*/ 180 h 186"/>
                  <a:gd name="T86" fmla="*/ 150 w 299"/>
                  <a:gd name="T87" fmla="*/ 180 h 1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7" name="Group 61"/>
              <p:cNvGrpSpPr>
                <a:grpSpLocks/>
              </p:cNvGrpSpPr>
              <p:nvPr/>
            </p:nvGrpSpPr>
            <p:grpSpPr bwMode="auto">
              <a:xfrm>
                <a:off x="5381" y="3085"/>
                <a:ext cx="227" cy="132"/>
                <a:chOff x="5381" y="3085"/>
                <a:chExt cx="227" cy="132"/>
              </a:xfrm>
            </p:grpSpPr>
            <p:sp>
              <p:nvSpPr>
                <p:cNvPr id="18" name="Oval 62"/>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 name="Oval 63"/>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 name="Oval 64"/>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1" name="Oval 65"/>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sp>
        <p:nvSpPr>
          <p:cNvPr id="40002" name="Rectangle 66"/>
          <p:cNvSpPr>
            <a:spLocks noGrp="1" noChangeArrowheads="1"/>
          </p:cNvSpPr>
          <p:nvPr>
            <p:ph type="ctrTitle" sz="quarter"/>
          </p:nvPr>
        </p:nvSpPr>
        <p:spPr>
          <a:xfrm>
            <a:off x="685800" y="1692275"/>
            <a:ext cx="7772400" cy="1736725"/>
          </a:xfrm>
        </p:spPr>
        <p:txBody>
          <a:bodyPr anchor="b"/>
          <a:lstStyle>
            <a:lvl1pPr>
              <a:defRPr sz="5400"/>
            </a:lvl1pPr>
          </a:lstStyle>
          <a:p>
            <a:r>
              <a:rPr lang="en-US"/>
              <a:t>Click to edit Master title style</a:t>
            </a:r>
          </a:p>
        </p:txBody>
      </p:sp>
      <p:sp>
        <p:nvSpPr>
          <p:cNvPr id="40003" name="Rectangle 67"/>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68" name="Rectangle 68"/>
          <p:cNvSpPr>
            <a:spLocks noGrp="1" noChangeArrowheads="1"/>
          </p:cNvSpPr>
          <p:nvPr>
            <p:ph type="dt" sz="quarter" idx="10"/>
          </p:nvPr>
        </p:nvSpPr>
        <p:spPr>
          <a:xfrm>
            <a:off x="457200" y="6248400"/>
            <a:ext cx="2133600" cy="457200"/>
          </a:xfrm>
        </p:spPr>
        <p:txBody>
          <a:bodyPr/>
          <a:lstStyle>
            <a:lvl1pPr>
              <a:defRPr/>
            </a:lvl1pPr>
          </a:lstStyle>
          <a:p>
            <a:pPr>
              <a:defRPr/>
            </a:pPr>
            <a:endParaRPr lang="en-US"/>
          </a:p>
        </p:txBody>
      </p:sp>
      <p:sp>
        <p:nvSpPr>
          <p:cNvPr id="69" name="Rectangle 69"/>
          <p:cNvSpPr>
            <a:spLocks noGrp="1" noChangeArrowheads="1"/>
          </p:cNvSpPr>
          <p:nvPr>
            <p:ph type="ftr" sz="quarter" idx="11"/>
          </p:nvPr>
        </p:nvSpPr>
        <p:spPr>
          <a:xfrm>
            <a:off x="3124200" y="6248400"/>
            <a:ext cx="2895600" cy="457200"/>
          </a:xfrm>
        </p:spPr>
        <p:txBody>
          <a:bodyPr/>
          <a:lstStyle>
            <a:lvl1pPr>
              <a:defRPr/>
            </a:lvl1pPr>
          </a:lstStyle>
          <a:p>
            <a:pPr>
              <a:defRPr/>
            </a:pPr>
            <a:endParaRPr lang="en-US"/>
          </a:p>
        </p:txBody>
      </p:sp>
      <p:sp>
        <p:nvSpPr>
          <p:cNvPr id="70" name="Rectangle 70"/>
          <p:cNvSpPr>
            <a:spLocks noGrp="1" noChangeArrowheads="1"/>
          </p:cNvSpPr>
          <p:nvPr>
            <p:ph type="sldNum" sz="quarter" idx="12"/>
          </p:nvPr>
        </p:nvSpPr>
        <p:spPr>
          <a:xfrm>
            <a:off x="6553200" y="6248400"/>
            <a:ext cx="2133600" cy="457200"/>
          </a:xfrm>
        </p:spPr>
        <p:txBody>
          <a:bodyPr/>
          <a:lstStyle>
            <a:lvl1pPr>
              <a:defRPr/>
            </a:lvl1pPr>
          </a:lstStyle>
          <a:p>
            <a:pPr>
              <a:defRPr/>
            </a:pPr>
            <a:fld id="{838BEE26-FAE1-4F6F-A5C3-BF4F92F3FE95}" type="slidenum">
              <a:rPr lang="en-US"/>
              <a:pPr>
                <a:defRPr/>
              </a:pPr>
              <a:t>‹#›</a:t>
            </a:fld>
            <a:endParaRPr lang="en-US"/>
          </a:p>
        </p:txBody>
      </p:sp>
    </p:spTree>
    <p:extLst>
      <p:ext uri="{BB962C8B-B14F-4D97-AF65-F5344CB8AC3E}">
        <p14:creationId xmlns:p14="http://schemas.microsoft.com/office/powerpoint/2010/main" val="1929279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ECCA644C-47FC-4139-ABD0-36805EE11337}" type="slidenum">
              <a:rPr lang="en-US"/>
              <a:pPr>
                <a:defRPr/>
              </a:pPr>
              <a:t>‹#›</a:t>
            </a:fld>
            <a:endParaRPr lang="en-US"/>
          </a:p>
        </p:txBody>
      </p:sp>
    </p:spTree>
    <p:extLst>
      <p:ext uri="{BB962C8B-B14F-4D97-AF65-F5344CB8AC3E}">
        <p14:creationId xmlns:p14="http://schemas.microsoft.com/office/powerpoint/2010/main" val="2278723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483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7813"/>
            <a:ext cx="6019800" cy="58483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AA7959FC-0F82-45A9-A405-847B282810C8}" type="slidenum">
              <a:rPr lang="en-US"/>
              <a:pPr>
                <a:defRPr/>
              </a:pPr>
              <a:t>‹#›</a:t>
            </a:fld>
            <a:endParaRPr lang="en-US"/>
          </a:p>
        </p:txBody>
      </p:sp>
    </p:spTree>
    <p:extLst>
      <p:ext uri="{BB962C8B-B14F-4D97-AF65-F5344CB8AC3E}">
        <p14:creationId xmlns:p14="http://schemas.microsoft.com/office/powerpoint/2010/main" val="229930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9"/>
          <p:cNvSpPr>
            <a:spLocks noGrp="1" noChangeArrowheads="1"/>
          </p:cNvSpPr>
          <p:nvPr>
            <p:ph type="dt" sz="half" idx="10"/>
          </p:nvPr>
        </p:nvSpPr>
        <p:spPr>
          <a:ln/>
        </p:spPr>
        <p:txBody>
          <a:bodyPr/>
          <a:lstStyle>
            <a:lvl1pPr>
              <a:defRPr/>
            </a:lvl1pPr>
          </a:lstStyle>
          <a:p>
            <a:pPr>
              <a:defRPr/>
            </a:pPr>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2FFF4AA1-FDFE-4FF2-B406-49C6313EAF67}" type="slidenum">
              <a:rPr lang="en-US"/>
              <a:pPr>
                <a:defRPr/>
              </a:pPr>
              <a:t>‹#›</a:t>
            </a:fld>
            <a:endParaRPr lang="en-US"/>
          </a:p>
        </p:txBody>
      </p:sp>
    </p:spTree>
    <p:extLst>
      <p:ext uri="{BB962C8B-B14F-4D97-AF65-F5344CB8AC3E}">
        <p14:creationId xmlns:p14="http://schemas.microsoft.com/office/powerpoint/2010/main" val="1983568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9"/>
          <p:cNvSpPr>
            <a:spLocks noGrp="1" noChangeArrowheads="1"/>
          </p:cNvSpPr>
          <p:nvPr>
            <p:ph type="dt" sz="half" idx="10"/>
          </p:nvPr>
        </p:nvSpPr>
        <p:spPr>
          <a:ln/>
        </p:spPr>
        <p:txBody>
          <a:bodyPr/>
          <a:lstStyle>
            <a:lvl1pPr>
              <a:defRPr/>
            </a:lvl1pPr>
          </a:lstStyle>
          <a:p>
            <a:pPr>
              <a:defRPr/>
            </a:pPr>
            <a:endParaRPr lang="en-US"/>
          </a:p>
        </p:txBody>
      </p:sp>
      <p:sp>
        <p:nvSpPr>
          <p:cNvPr id="5" name="Rectangle 70"/>
          <p:cNvSpPr>
            <a:spLocks noGrp="1" noChangeArrowheads="1"/>
          </p:cNvSpPr>
          <p:nvPr>
            <p:ph type="ftr" sz="quarter" idx="11"/>
          </p:nvPr>
        </p:nvSpPr>
        <p:spPr>
          <a:ln/>
        </p:spPr>
        <p:txBody>
          <a:bodyPr/>
          <a:lstStyle>
            <a:lvl1pPr>
              <a:defRPr/>
            </a:lvl1pPr>
          </a:lstStyle>
          <a:p>
            <a:pPr>
              <a:defRPr/>
            </a:pPr>
            <a:endParaRPr lang="en-US"/>
          </a:p>
        </p:txBody>
      </p:sp>
      <p:sp>
        <p:nvSpPr>
          <p:cNvPr id="6" name="Rectangle 71"/>
          <p:cNvSpPr>
            <a:spLocks noGrp="1" noChangeArrowheads="1"/>
          </p:cNvSpPr>
          <p:nvPr>
            <p:ph type="sldNum" sz="quarter" idx="12"/>
          </p:nvPr>
        </p:nvSpPr>
        <p:spPr>
          <a:ln/>
        </p:spPr>
        <p:txBody>
          <a:bodyPr/>
          <a:lstStyle>
            <a:lvl1pPr>
              <a:defRPr/>
            </a:lvl1pPr>
          </a:lstStyle>
          <a:p>
            <a:pPr>
              <a:defRPr/>
            </a:pPr>
            <a:fld id="{31F3277D-D5F1-4303-AC45-B4A61F962CFF}" type="slidenum">
              <a:rPr lang="en-US"/>
              <a:pPr>
                <a:defRPr/>
              </a:pPr>
              <a:t>‹#›</a:t>
            </a:fld>
            <a:endParaRPr lang="en-US"/>
          </a:p>
        </p:txBody>
      </p:sp>
    </p:spTree>
    <p:extLst>
      <p:ext uri="{BB962C8B-B14F-4D97-AF65-F5344CB8AC3E}">
        <p14:creationId xmlns:p14="http://schemas.microsoft.com/office/powerpoint/2010/main" val="2324352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dt" sz="half" idx="10"/>
          </p:nvPr>
        </p:nvSpPr>
        <p:spPr>
          <a:ln/>
        </p:spPr>
        <p:txBody>
          <a:bodyPr/>
          <a:lstStyle>
            <a:lvl1pPr>
              <a:defRPr/>
            </a:lvl1pPr>
          </a:lstStyle>
          <a:p>
            <a:pPr>
              <a:defRPr/>
            </a:pPr>
            <a:endParaRPr 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p>
        </p:txBody>
      </p:sp>
      <p:sp>
        <p:nvSpPr>
          <p:cNvPr id="7" name="Rectangle 71"/>
          <p:cNvSpPr>
            <a:spLocks noGrp="1" noChangeArrowheads="1"/>
          </p:cNvSpPr>
          <p:nvPr>
            <p:ph type="sldNum" sz="quarter" idx="12"/>
          </p:nvPr>
        </p:nvSpPr>
        <p:spPr>
          <a:ln/>
        </p:spPr>
        <p:txBody>
          <a:bodyPr/>
          <a:lstStyle>
            <a:lvl1pPr>
              <a:defRPr/>
            </a:lvl1pPr>
          </a:lstStyle>
          <a:p>
            <a:pPr>
              <a:defRPr/>
            </a:pPr>
            <a:fld id="{77FAD465-221B-46B8-8D9E-4F9001AA8857}" type="slidenum">
              <a:rPr lang="en-US"/>
              <a:pPr>
                <a:defRPr/>
              </a:pPr>
              <a:t>‹#›</a:t>
            </a:fld>
            <a:endParaRPr lang="en-US"/>
          </a:p>
        </p:txBody>
      </p:sp>
    </p:spTree>
    <p:extLst>
      <p:ext uri="{BB962C8B-B14F-4D97-AF65-F5344CB8AC3E}">
        <p14:creationId xmlns:p14="http://schemas.microsoft.com/office/powerpoint/2010/main" val="3271089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9"/>
          <p:cNvSpPr>
            <a:spLocks noGrp="1" noChangeArrowheads="1"/>
          </p:cNvSpPr>
          <p:nvPr>
            <p:ph type="dt" sz="half" idx="10"/>
          </p:nvPr>
        </p:nvSpPr>
        <p:spPr>
          <a:ln/>
        </p:spPr>
        <p:txBody>
          <a:bodyPr/>
          <a:lstStyle>
            <a:lvl1pPr>
              <a:defRPr/>
            </a:lvl1pPr>
          </a:lstStyle>
          <a:p>
            <a:pPr>
              <a:defRPr/>
            </a:pPr>
            <a:endParaRPr lang="en-US"/>
          </a:p>
        </p:txBody>
      </p:sp>
      <p:sp>
        <p:nvSpPr>
          <p:cNvPr id="8" name="Rectangle 70"/>
          <p:cNvSpPr>
            <a:spLocks noGrp="1" noChangeArrowheads="1"/>
          </p:cNvSpPr>
          <p:nvPr>
            <p:ph type="ftr" sz="quarter" idx="11"/>
          </p:nvPr>
        </p:nvSpPr>
        <p:spPr>
          <a:ln/>
        </p:spPr>
        <p:txBody>
          <a:bodyPr/>
          <a:lstStyle>
            <a:lvl1pPr>
              <a:defRPr/>
            </a:lvl1pPr>
          </a:lstStyle>
          <a:p>
            <a:pPr>
              <a:defRPr/>
            </a:pPr>
            <a:endParaRPr lang="en-US"/>
          </a:p>
        </p:txBody>
      </p:sp>
      <p:sp>
        <p:nvSpPr>
          <p:cNvPr id="9" name="Rectangle 71"/>
          <p:cNvSpPr>
            <a:spLocks noGrp="1" noChangeArrowheads="1"/>
          </p:cNvSpPr>
          <p:nvPr>
            <p:ph type="sldNum" sz="quarter" idx="12"/>
          </p:nvPr>
        </p:nvSpPr>
        <p:spPr>
          <a:ln/>
        </p:spPr>
        <p:txBody>
          <a:bodyPr/>
          <a:lstStyle>
            <a:lvl1pPr>
              <a:defRPr/>
            </a:lvl1pPr>
          </a:lstStyle>
          <a:p>
            <a:pPr>
              <a:defRPr/>
            </a:pPr>
            <a:fld id="{977DFC64-843D-4B5D-B4F2-8CCE9B954E17}" type="slidenum">
              <a:rPr lang="en-US"/>
              <a:pPr>
                <a:defRPr/>
              </a:pPr>
              <a:t>‹#›</a:t>
            </a:fld>
            <a:endParaRPr lang="en-US"/>
          </a:p>
        </p:txBody>
      </p:sp>
    </p:spTree>
    <p:extLst>
      <p:ext uri="{BB962C8B-B14F-4D97-AF65-F5344CB8AC3E}">
        <p14:creationId xmlns:p14="http://schemas.microsoft.com/office/powerpoint/2010/main" val="3012012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9"/>
          <p:cNvSpPr>
            <a:spLocks noGrp="1" noChangeArrowheads="1"/>
          </p:cNvSpPr>
          <p:nvPr>
            <p:ph type="dt" sz="half" idx="10"/>
          </p:nvPr>
        </p:nvSpPr>
        <p:spPr>
          <a:ln/>
        </p:spPr>
        <p:txBody>
          <a:bodyPr/>
          <a:lstStyle>
            <a:lvl1pPr>
              <a:defRPr/>
            </a:lvl1pPr>
          </a:lstStyle>
          <a:p>
            <a:pPr>
              <a:defRPr/>
            </a:pPr>
            <a:endParaRPr lang="en-US"/>
          </a:p>
        </p:txBody>
      </p:sp>
      <p:sp>
        <p:nvSpPr>
          <p:cNvPr id="4" name="Rectangle 70"/>
          <p:cNvSpPr>
            <a:spLocks noGrp="1" noChangeArrowheads="1"/>
          </p:cNvSpPr>
          <p:nvPr>
            <p:ph type="ftr" sz="quarter" idx="11"/>
          </p:nvPr>
        </p:nvSpPr>
        <p:spPr>
          <a:ln/>
        </p:spPr>
        <p:txBody>
          <a:bodyPr/>
          <a:lstStyle>
            <a:lvl1pPr>
              <a:defRPr/>
            </a:lvl1pPr>
          </a:lstStyle>
          <a:p>
            <a:pPr>
              <a:defRPr/>
            </a:pPr>
            <a:endParaRPr lang="en-US"/>
          </a:p>
        </p:txBody>
      </p:sp>
      <p:sp>
        <p:nvSpPr>
          <p:cNvPr id="5" name="Rectangle 71"/>
          <p:cNvSpPr>
            <a:spLocks noGrp="1" noChangeArrowheads="1"/>
          </p:cNvSpPr>
          <p:nvPr>
            <p:ph type="sldNum" sz="quarter" idx="12"/>
          </p:nvPr>
        </p:nvSpPr>
        <p:spPr>
          <a:ln/>
        </p:spPr>
        <p:txBody>
          <a:bodyPr/>
          <a:lstStyle>
            <a:lvl1pPr>
              <a:defRPr/>
            </a:lvl1pPr>
          </a:lstStyle>
          <a:p>
            <a:pPr>
              <a:defRPr/>
            </a:pPr>
            <a:fld id="{E2EC9637-4CB6-4192-B186-D9789B83DCBE}" type="slidenum">
              <a:rPr lang="en-US"/>
              <a:pPr>
                <a:defRPr/>
              </a:pPr>
              <a:t>‹#›</a:t>
            </a:fld>
            <a:endParaRPr lang="en-US"/>
          </a:p>
        </p:txBody>
      </p:sp>
    </p:spTree>
    <p:extLst>
      <p:ext uri="{BB962C8B-B14F-4D97-AF65-F5344CB8AC3E}">
        <p14:creationId xmlns:p14="http://schemas.microsoft.com/office/powerpoint/2010/main" val="437017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9"/>
          <p:cNvSpPr>
            <a:spLocks noGrp="1" noChangeArrowheads="1"/>
          </p:cNvSpPr>
          <p:nvPr>
            <p:ph type="dt" sz="half" idx="10"/>
          </p:nvPr>
        </p:nvSpPr>
        <p:spPr>
          <a:ln/>
        </p:spPr>
        <p:txBody>
          <a:bodyPr/>
          <a:lstStyle>
            <a:lvl1pPr>
              <a:defRPr/>
            </a:lvl1pPr>
          </a:lstStyle>
          <a:p>
            <a:pPr>
              <a:defRPr/>
            </a:pPr>
            <a:endParaRPr lang="en-US"/>
          </a:p>
        </p:txBody>
      </p:sp>
      <p:sp>
        <p:nvSpPr>
          <p:cNvPr id="3" name="Rectangle 70"/>
          <p:cNvSpPr>
            <a:spLocks noGrp="1" noChangeArrowheads="1"/>
          </p:cNvSpPr>
          <p:nvPr>
            <p:ph type="ftr" sz="quarter" idx="11"/>
          </p:nvPr>
        </p:nvSpPr>
        <p:spPr>
          <a:ln/>
        </p:spPr>
        <p:txBody>
          <a:bodyPr/>
          <a:lstStyle>
            <a:lvl1pPr>
              <a:defRPr/>
            </a:lvl1pPr>
          </a:lstStyle>
          <a:p>
            <a:pPr>
              <a:defRPr/>
            </a:pPr>
            <a:endParaRPr lang="en-US"/>
          </a:p>
        </p:txBody>
      </p:sp>
      <p:sp>
        <p:nvSpPr>
          <p:cNvPr id="4" name="Rectangle 71"/>
          <p:cNvSpPr>
            <a:spLocks noGrp="1" noChangeArrowheads="1"/>
          </p:cNvSpPr>
          <p:nvPr>
            <p:ph type="sldNum" sz="quarter" idx="12"/>
          </p:nvPr>
        </p:nvSpPr>
        <p:spPr>
          <a:ln/>
        </p:spPr>
        <p:txBody>
          <a:bodyPr/>
          <a:lstStyle>
            <a:lvl1pPr>
              <a:defRPr/>
            </a:lvl1pPr>
          </a:lstStyle>
          <a:p>
            <a:pPr>
              <a:defRPr/>
            </a:pPr>
            <a:fld id="{602F8112-FE9A-4F9D-97E4-D812584A6A97}" type="slidenum">
              <a:rPr lang="en-US"/>
              <a:pPr>
                <a:defRPr/>
              </a:pPr>
              <a:t>‹#›</a:t>
            </a:fld>
            <a:endParaRPr lang="en-US"/>
          </a:p>
        </p:txBody>
      </p:sp>
    </p:spTree>
    <p:extLst>
      <p:ext uri="{BB962C8B-B14F-4D97-AF65-F5344CB8AC3E}">
        <p14:creationId xmlns:p14="http://schemas.microsoft.com/office/powerpoint/2010/main" val="1697141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9"/>
          <p:cNvSpPr>
            <a:spLocks noGrp="1" noChangeArrowheads="1"/>
          </p:cNvSpPr>
          <p:nvPr>
            <p:ph type="dt" sz="half" idx="10"/>
          </p:nvPr>
        </p:nvSpPr>
        <p:spPr>
          <a:ln/>
        </p:spPr>
        <p:txBody>
          <a:bodyPr/>
          <a:lstStyle>
            <a:lvl1pPr>
              <a:defRPr/>
            </a:lvl1pPr>
          </a:lstStyle>
          <a:p>
            <a:pPr>
              <a:defRPr/>
            </a:pPr>
            <a:endParaRPr 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p>
        </p:txBody>
      </p:sp>
      <p:sp>
        <p:nvSpPr>
          <p:cNvPr id="7" name="Rectangle 71"/>
          <p:cNvSpPr>
            <a:spLocks noGrp="1" noChangeArrowheads="1"/>
          </p:cNvSpPr>
          <p:nvPr>
            <p:ph type="sldNum" sz="quarter" idx="12"/>
          </p:nvPr>
        </p:nvSpPr>
        <p:spPr>
          <a:ln/>
        </p:spPr>
        <p:txBody>
          <a:bodyPr/>
          <a:lstStyle>
            <a:lvl1pPr>
              <a:defRPr/>
            </a:lvl1pPr>
          </a:lstStyle>
          <a:p>
            <a:pPr>
              <a:defRPr/>
            </a:pPr>
            <a:fld id="{2A971851-25B4-4CF9-8AEB-BD443BC99BEA}" type="slidenum">
              <a:rPr lang="en-US"/>
              <a:pPr>
                <a:defRPr/>
              </a:pPr>
              <a:t>‹#›</a:t>
            </a:fld>
            <a:endParaRPr lang="en-US"/>
          </a:p>
        </p:txBody>
      </p:sp>
    </p:spTree>
    <p:extLst>
      <p:ext uri="{BB962C8B-B14F-4D97-AF65-F5344CB8AC3E}">
        <p14:creationId xmlns:p14="http://schemas.microsoft.com/office/powerpoint/2010/main" val="3230735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9"/>
          <p:cNvSpPr>
            <a:spLocks noGrp="1" noChangeArrowheads="1"/>
          </p:cNvSpPr>
          <p:nvPr>
            <p:ph type="dt" sz="half" idx="10"/>
          </p:nvPr>
        </p:nvSpPr>
        <p:spPr>
          <a:ln/>
        </p:spPr>
        <p:txBody>
          <a:bodyPr/>
          <a:lstStyle>
            <a:lvl1pPr>
              <a:defRPr/>
            </a:lvl1pPr>
          </a:lstStyle>
          <a:p>
            <a:pPr>
              <a:defRPr/>
            </a:pPr>
            <a:endParaRPr 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p>
        </p:txBody>
      </p:sp>
      <p:sp>
        <p:nvSpPr>
          <p:cNvPr id="7" name="Rectangle 71"/>
          <p:cNvSpPr>
            <a:spLocks noGrp="1" noChangeArrowheads="1"/>
          </p:cNvSpPr>
          <p:nvPr>
            <p:ph type="sldNum" sz="quarter" idx="12"/>
          </p:nvPr>
        </p:nvSpPr>
        <p:spPr>
          <a:ln/>
        </p:spPr>
        <p:txBody>
          <a:bodyPr/>
          <a:lstStyle>
            <a:lvl1pPr>
              <a:defRPr/>
            </a:lvl1pPr>
          </a:lstStyle>
          <a:p>
            <a:pPr>
              <a:defRPr/>
            </a:pPr>
            <a:fld id="{40839C1C-CAB9-4B33-93B5-9850F4620457}" type="slidenum">
              <a:rPr lang="en-US"/>
              <a:pPr>
                <a:defRPr/>
              </a:pPr>
              <a:t>‹#›</a:t>
            </a:fld>
            <a:endParaRPr lang="en-US"/>
          </a:p>
        </p:txBody>
      </p:sp>
    </p:spTree>
    <p:extLst>
      <p:ext uri="{BB962C8B-B14F-4D97-AF65-F5344CB8AC3E}">
        <p14:creationId xmlns:p14="http://schemas.microsoft.com/office/powerpoint/2010/main" val="928978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Freeform 2"/>
          <p:cNvSpPr>
            <a:spLocks/>
          </p:cNvSpPr>
          <p:nvPr/>
        </p:nvSpPr>
        <p:spPr bwMode="hidden">
          <a:xfrm>
            <a:off x="6627813" y="6429375"/>
            <a:ext cx="285750" cy="209550"/>
          </a:xfrm>
          <a:custGeom>
            <a:avLst/>
            <a:gdLst/>
            <a:ahLst/>
            <a:cxnLst>
              <a:cxn ang="0">
                <a:pos x="0" y="132"/>
              </a:cxn>
              <a:cxn ang="0">
                <a:pos x="29" y="132"/>
              </a:cxn>
              <a:cxn ang="0">
                <a:pos x="77" y="108"/>
              </a:cxn>
              <a:cxn ang="0">
                <a:pos x="119" y="78"/>
              </a:cxn>
              <a:cxn ang="0">
                <a:pos x="155" y="48"/>
              </a:cxn>
              <a:cxn ang="0">
                <a:pos x="179" y="12"/>
              </a:cxn>
              <a:cxn ang="0">
                <a:pos x="173" y="6"/>
              </a:cxn>
              <a:cxn ang="0">
                <a:pos x="167" y="0"/>
              </a:cxn>
              <a:cxn ang="0">
                <a:pos x="137" y="42"/>
              </a:cxn>
              <a:cxn ang="0">
                <a:pos x="101" y="78"/>
              </a:cxn>
              <a:cxn ang="0">
                <a:pos x="53" y="108"/>
              </a:cxn>
              <a:cxn ang="0">
                <a:pos x="0" y="132"/>
              </a:cxn>
              <a:cxn ang="0">
                <a:pos x="0" y="132"/>
              </a:cxn>
            </a:cxnLst>
            <a:rect l="0" t="0" r="r" b="b"/>
            <a:pathLst>
              <a:path w="179" h="132">
                <a:moveTo>
                  <a:pt x="0" y="132"/>
                </a:moveTo>
                <a:lnTo>
                  <a:pt x="29" y="132"/>
                </a:lnTo>
                <a:lnTo>
                  <a:pt x="77" y="108"/>
                </a:lnTo>
                <a:lnTo>
                  <a:pt x="119" y="78"/>
                </a:lnTo>
                <a:lnTo>
                  <a:pt x="155" y="48"/>
                </a:lnTo>
                <a:lnTo>
                  <a:pt x="179" y="12"/>
                </a:lnTo>
                <a:lnTo>
                  <a:pt x="173" y="6"/>
                </a:lnTo>
                <a:lnTo>
                  <a:pt x="167" y="0"/>
                </a:lnTo>
                <a:lnTo>
                  <a:pt x="137" y="42"/>
                </a:lnTo>
                <a:lnTo>
                  <a:pt x="101" y="78"/>
                </a:lnTo>
                <a:lnTo>
                  <a:pt x="53" y="108"/>
                </a:lnTo>
                <a:lnTo>
                  <a:pt x="0" y="132"/>
                </a:lnTo>
                <a:lnTo>
                  <a:pt x="0" y="132"/>
                </a:lnTo>
                <a:close/>
              </a:path>
            </a:pathLst>
          </a:custGeom>
          <a:gradFill rotWithShape="0">
            <a:gsLst>
              <a:gs pos="0">
                <a:schemeClr val="accent2"/>
              </a:gs>
              <a:gs pos="100000">
                <a:schemeClr val="accent2">
                  <a:gamma/>
                  <a:shade val="87843"/>
                  <a:invGamma/>
                </a:schemeClr>
              </a:gs>
            </a:gsLst>
            <a:lin ang="18900000" scaled="1"/>
          </a:gradFill>
          <a:ln w="9525">
            <a:noFill/>
            <a:round/>
            <a:headEnd/>
            <a:tailEnd/>
          </a:ln>
        </p:spPr>
        <p:txBody>
          <a:bodyPr/>
          <a:lstStyle/>
          <a:p>
            <a:pPr>
              <a:defRPr/>
            </a:pPr>
            <a:endParaRPr lang="en-US"/>
          </a:p>
        </p:txBody>
      </p:sp>
      <p:grpSp>
        <p:nvGrpSpPr>
          <p:cNvPr id="1027" name="Group 3"/>
          <p:cNvGrpSpPr>
            <a:grpSpLocks/>
          </p:cNvGrpSpPr>
          <p:nvPr/>
        </p:nvGrpSpPr>
        <p:grpSpPr bwMode="auto">
          <a:xfrm>
            <a:off x="3175" y="4267200"/>
            <a:ext cx="9140825" cy="2590800"/>
            <a:chOff x="2" y="2688"/>
            <a:chExt cx="5758" cy="1632"/>
          </a:xfrm>
        </p:grpSpPr>
        <p:sp>
          <p:nvSpPr>
            <p:cNvPr id="1033" name="Freeform 4"/>
            <p:cNvSpPr>
              <a:spLocks/>
            </p:cNvSpPr>
            <p:nvPr/>
          </p:nvSpPr>
          <p:spPr bwMode="hidden">
            <a:xfrm>
              <a:off x="2" y="2688"/>
              <a:ext cx="5758" cy="1632"/>
            </a:xfrm>
            <a:custGeom>
              <a:avLst/>
              <a:gdLst>
                <a:gd name="T0" fmla="*/ 5921 w 5740"/>
                <a:gd name="T1" fmla="*/ 0 h 4316"/>
                <a:gd name="T2" fmla="*/ 0 w 5740"/>
                <a:gd name="T3" fmla="*/ 0 h 4316"/>
                <a:gd name="T4" fmla="*/ 0 w 5740"/>
                <a:gd name="T5" fmla="*/ 0 h 4316"/>
                <a:gd name="T6" fmla="*/ 5921 w 5740"/>
                <a:gd name="T7" fmla="*/ 0 h 4316"/>
                <a:gd name="T8" fmla="*/ 5921 w 5740"/>
                <a:gd name="T9" fmla="*/ 0 h 4316"/>
                <a:gd name="T10" fmla="*/ 5921 w 5740"/>
                <a:gd name="T11" fmla="*/ 0 h 43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0" h="4316">
                  <a:moveTo>
                    <a:pt x="5740" y="4316"/>
                  </a:moveTo>
                  <a:lnTo>
                    <a:pt x="0" y="4316"/>
                  </a:lnTo>
                  <a:lnTo>
                    <a:pt x="0" y="0"/>
                  </a:lnTo>
                  <a:lnTo>
                    <a:pt x="5740" y="0"/>
                  </a:lnTo>
                  <a:lnTo>
                    <a:pt x="5740" y="431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034" name="Group 5"/>
            <p:cNvGrpSpPr>
              <a:grpSpLocks/>
            </p:cNvGrpSpPr>
            <p:nvPr userDrawn="1"/>
          </p:nvGrpSpPr>
          <p:grpSpPr bwMode="auto">
            <a:xfrm>
              <a:off x="3528" y="3715"/>
              <a:ext cx="792" cy="521"/>
              <a:chOff x="3527" y="3715"/>
              <a:chExt cx="792" cy="521"/>
            </a:xfrm>
          </p:grpSpPr>
          <p:sp>
            <p:nvSpPr>
              <p:cNvPr id="38918" name="Oval 6"/>
              <p:cNvSpPr>
                <a:spLocks noChangeArrowheads="1"/>
              </p:cNvSpPr>
              <p:nvPr/>
            </p:nvSpPr>
            <p:spPr bwMode="hidden">
              <a:xfrm>
                <a:off x="3686" y="3810"/>
                <a:ext cx="532" cy="327"/>
              </a:xfrm>
              <a:prstGeom prst="ellipse">
                <a:avLst/>
              </a:prstGeom>
              <a:gradFill rotWithShape="0">
                <a:gsLst>
                  <a:gs pos="0">
                    <a:schemeClr val="accent2"/>
                  </a:gs>
                  <a:gs pos="100000">
                    <a:schemeClr val="accent2">
                      <a:gamma/>
                      <a:shade val="90980"/>
                      <a:invGamma/>
                    </a:schemeClr>
                  </a:gs>
                </a:gsLst>
                <a:path path="shape">
                  <a:fillToRect l="50000" t="50000" r="50000" b="50000"/>
                </a:path>
              </a:gradFill>
              <a:ln w="9525">
                <a:noFill/>
                <a:round/>
                <a:headEnd/>
                <a:tailEnd/>
              </a:ln>
              <a:effectLst/>
            </p:spPr>
            <p:txBody>
              <a:bodyPr/>
              <a:lstStyle/>
              <a:p>
                <a:pPr>
                  <a:defRPr/>
                </a:pPr>
                <a:endParaRPr lang="en-US"/>
              </a:p>
            </p:txBody>
          </p:sp>
          <p:sp>
            <p:nvSpPr>
              <p:cNvPr id="38919" name="Oval 7"/>
              <p:cNvSpPr>
                <a:spLocks noChangeArrowheads="1"/>
              </p:cNvSpPr>
              <p:nvPr/>
            </p:nvSpPr>
            <p:spPr bwMode="hidden">
              <a:xfrm>
                <a:off x="3726" y="3840"/>
                <a:ext cx="452" cy="275"/>
              </a:xfrm>
              <a:prstGeom prst="ellipse">
                <a:avLst/>
              </a:prstGeom>
              <a:gradFill rotWithShape="0">
                <a:gsLst>
                  <a:gs pos="0">
                    <a:schemeClr val="accent2">
                      <a:gamma/>
                      <a:shade val="90980"/>
                      <a:invGamma/>
                    </a:schemeClr>
                  </a:gs>
                  <a:gs pos="100000">
                    <a:schemeClr val="accent2"/>
                  </a:gs>
                </a:gsLst>
                <a:lin ang="5400000" scaled="1"/>
              </a:gradFill>
              <a:ln w="9525">
                <a:noFill/>
                <a:round/>
                <a:headEnd/>
                <a:tailEnd/>
              </a:ln>
              <a:effectLst/>
            </p:spPr>
            <p:txBody>
              <a:bodyPr/>
              <a:lstStyle/>
              <a:p>
                <a:pPr>
                  <a:defRPr/>
                </a:pPr>
                <a:endParaRPr lang="en-US"/>
              </a:p>
            </p:txBody>
          </p:sp>
          <p:sp>
            <p:nvSpPr>
              <p:cNvPr id="38920" name="Oval 8"/>
              <p:cNvSpPr>
                <a:spLocks noChangeArrowheads="1"/>
              </p:cNvSpPr>
              <p:nvPr/>
            </p:nvSpPr>
            <p:spPr bwMode="hidden">
              <a:xfrm>
                <a:off x="3782" y="3872"/>
                <a:ext cx="344" cy="2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p>
            </p:txBody>
          </p:sp>
          <p:sp>
            <p:nvSpPr>
              <p:cNvPr id="38921" name="Oval 9"/>
              <p:cNvSpPr>
                <a:spLocks noChangeArrowheads="1"/>
              </p:cNvSpPr>
              <p:nvPr/>
            </p:nvSpPr>
            <p:spPr bwMode="hidden">
              <a:xfrm>
                <a:off x="3822" y="3896"/>
                <a:ext cx="262" cy="159"/>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p>
            </p:txBody>
          </p:sp>
          <p:sp>
            <p:nvSpPr>
              <p:cNvPr id="38922" name="Oval 10"/>
              <p:cNvSpPr>
                <a:spLocks noChangeArrowheads="1"/>
              </p:cNvSpPr>
              <p:nvPr/>
            </p:nvSpPr>
            <p:spPr bwMode="hidden">
              <a:xfrm>
                <a:off x="3856" y="3922"/>
                <a:ext cx="192" cy="107"/>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p>
            </p:txBody>
          </p:sp>
          <p:sp>
            <p:nvSpPr>
              <p:cNvPr id="38923" name="Freeform 11"/>
              <p:cNvSpPr>
                <a:spLocks/>
              </p:cNvSpPr>
              <p:nvPr/>
            </p:nvSpPr>
            <p:spPr bwMode="hidden">
              <a:xfrm>
                <a:off x="3575" y="3715"/>
                <a:ext cx="383" cy="161"/>
              </a:xfrm>
              <a:custGeom>
                <a:avLst/>
                <a:gdLst/>
                <a:ahLst/>
                <a:cxnLst>
                  <a:cxn ang="0">
                    <a:pos x="376" y="12"/>
                  </a:cxn>
                  <a:cxn ang="0">
                    <a:pos x="257" y="24"/>
                  </a:cxn>
                  <a:cxn ang="0">
                    <a:pos x="149" y="54"/>
                  </a:cxn>
                  <a:cxn ang="0">
                    <a:pos x="101" y="77"/>
                  </a:cxn>
                  <a:cxn ang="0">
                    <a:pos x="59" y="101"/>
                  </a:cxn>
                  <a:cxn ang="0">
                    <a:pos x="24" y="131"/>
                  </a:cxn>
                  <a:cxn ang="0">
                    <a:pos x="0" y="161"/>
                  </a:cxn>
                  <a:cxn ang="0">
                    <a:pos x="0" y="137"/>
                  </a:cxn>
                  <a:cxn ang="0">
                    <a:pos x="29" y="107"/>
                  </a:cxn>
                  <a:cxn ang="0">
                    <a:pos x="65" y="83"/>
                  </a:cxn>
                  <a:cxn ang="0">
                    <a:pos x="155" y="36"/>
                  </a:cxn>
                  <a:cxn ang="0">
                    <a:pos x="257" y="12"/>
                  </a:cxn>
                  <a:cxn ang="0">
                    <a:pos x="376" y="0"/>
                  </a:cxn>
                  <a:cxn ang="0">
                    <a:pos x="376" y="0"/>
                  </a:cxn>
                  <a:cxn ang="0">
                    <a:pos x="382" y="0"/>
                  </a:cxn>
                  <a:cxn ang="0">
                    <a:pos x="382" y="12"/>
                  </a:cxn>
                  <a:cxn ang="0">
                    <a:pos x="376" y="12"/>
                  </a:cxn>
                  <a:cxn ang="0">
                    <a:pos x="376" y="12"/>
                  </a:cxn>
                  <a:cxn ang="0">
                    <a:pos x="376" y="12"/>
                  </a:cxn>
                </a:cxnLst>
                <a:rect l="0" t="0" r="r" b="b"/>
                <a:pathLst>
                  <a:path w="382" h="161">
                    <a:moveTo>
                      <a:pt x="376" y="12"/>
                    </a:moveTo>
                    <a:lnTo>
                      <a:pt x="257" y="24"/>
                    </a:lnTo>
                    <a:lnTo>
                      <a:pt x="149" y="54"/>
                    </a:lnTo>
                    <a:lnTo>
                      <a:pt x="101" y="77"/>
                    </a:lnTo>
                    <a:lnTo>
                      <a:pt x="59" y="101"/>
                    </a:lnTo>
                    <a:lnTo>
                      <a:pt x="24" y="131"/>
                    </a:lnTo>
                    <a:lnTo>
                      <a:pt x="0" y="161"/>
                    </a:lnTo>
                    <a:lnTo>
                      <a:pt x="0" y="137"/>
                    </a:lnTo>
                    <a:lnTo>
                      <a:pt x="29" y="107"/>
                    </a:lnTo>
                    <a:lnTo>
                      <a:pt x="65" y="83"/>
                    </a:lnTo>
                    <a:lnTo>
                      <a:pt x="155" y="36"/>
                    </a:lnTo>
                    <a:lnTo>
                      <a:pt x="257" y="12"/>
                    </a:lnTo>
                    <a:lnTo>
                      <a:pt x="376" y="0"/>
                    </a:lnTo>
                    <a:lnTo>
                      <a:pt x="376" y="0"/>
                    </a:lnTo>
                    <a:lnTo>
                      <a:pt x="382" y="0"/>
                    </a:lnTo>
                    <a:lnTo>
                      <a:pt x="382" y="12"/>
                    </a:lnTo>
                    <a:lnTo>
                      <a:pt x="376" y="12"/>
                    </a:lnTo>
                    <a:lnTo>
                      <a:pt x="376" y="12"/>
                    </a:lnTo>
                    <a:lnTo>
                      <a:pt x="376" y="12"/>
                    </a:lnTo>
                    <a:close/>
                  </a:path>
                </a:pathLst>
              </a:custGeom>
              <a:gradFill rotWithShape="0">
                <a:gsLst>
                  <a:gs pos="0">
                    <a:schemeClr val="accent2">
                      <a:gamma/>
                      <a:shade val="94118"/>
                      <a:invGamma/>
                    </a:schemeClr>
                  </a:gs>
                  <a:gs pos="100000">
                    <a:schemeClr val="accent2"/>
                  </a:gs>
                </a:gsLst>
                <a:lin ang="5400000" scaled="1"/>
              </a:gradFill>
              <a:ln w="9525">
                <a:noFill/>
                <a:round/>
                <a:headEnd/>
                <a:tailEnd/>
              </a:ln>
            </p:spPr>
            <p:txBody>
              <a:bodyPr/>
              <a:lstStyle/>
              <a:p>
                <a:pPr>
                  <a:defRPr/>
                </a:pPr>
                <a:endParaRPr lang="en-US"/>
              </a:p>
            </p:txBody>
          </p:sp>
          <p:sp>
            <p:nvSpPr>
              <p:cNvPr id="38924" name="Freeform 12"/>
              <p:cNvSpPr>
                <a:spLocks/>
              </p:cNvSpPr>
              <p:nvPr/>
            </p:nvSpPr>
            <p:spPr bwMode="hidden">
              <a:xfrm>
                <a:off x="3695" y="4170"/>
                <a:ext cx="444" cy="66"/>
              </a:xfrm>
              <a:custGeom>
                <a:avLst/>
                <a:gdLst/>
                <a:ahLst/>
                <a:cxnLst>
                  <a:cxn ang="0">
                    <a:pos x="257" y="54"/>
                  </a:cxn>
                  <a:cxn ang="0">
                    <a:pos x="353" y="48"/>
                  </a:cxn>
                  <a:cxn ang="0">
                    <a:pos x="443" y="24"/>
                  </a:cxn>
                  <a:cxn ang="0">
                    <a:pos x="443" y="36"/>
                  </a:cxn>
                  <a:cxn ang="0">
                    <a:pos x="353" y="60"/>
                  </a:cxn>
                  <a:cxn ang="0">
                    <a:pos x="257" y="66"/>
                  </a:cxn>
                  <a:cxn ang="0">
                    <a:pos x="186" y="60"/>
                  </a:cxn>
                  <a:cxn ang="0">
                    <a:pos x="120" y="48"/>
                  </a:cxn>
                  <a:cxn ang="0">
                    <a:pos x="60" y="36"/>
                  </a:cxn>
                  <a:cxn ang="0">
                    <a:pos x="0" y="12"/>
                  </a:cxn>
                  <a:cxn ang="0">
                    <a:pos x="0" y="0"/>
                  </a:cxn>
                  <a:cxn ang="0">
                    <a:pos x="54" y="24"/>
                  </a:cxn>
                  <a:cxn ang="0">
                    <a:pos x="120" y="36"/>
                  </a:cxn>
                  <a:cxn ang="0">
                    <a:pos x="186" y="48"/>
                  </a:cxn>
                  <a:cxn ang="0">
                    <a:pos x="257" y="54"/>
                  </a:cxn>
                  <a:cxn ang="0">
                    <a:pos x="257" y="54"/>
                  </a:cxn>
                </a:cxnLst>
                <a:rect l="0" t="0" r="r" b="b"/>
                <a:pathLst>
                  <a:path w="443" h="66">
                    <a:moveTo>
                      <a:pt x="257" y="54"/>
                    </a:moveTo>
                    <a:lnTo>
                      <a:pt x="353" y="48"/>
                    </a:lnTo>
                    <a:lnTo>
                      <a:pt x="443" y="24"/>
                    </a:lnTo>
                    <a:lnTo>
                      <a:pt x="443" y="36"/>
                    </a:lnTo>
                    <a:lnTo>
                      <a:pt x="353" y="60"/>
                    </a:lnTo>
                    <a:lnTo>
                      <a:pt x="257" y="66"/>
                    </a:lnTo>
                    <a:lnTo>
                      <a:pt x="186" y="60"/>
                    </a:lnTo>
                    <a:lnTo>
                      <a:pt x="120" y="48"/>
                    </a:lnTo>
                    <a:lnTo>
                      <a:pt x="60" y="36"/>
                    </a:lnTo>
                    <a:lnTo>
                      <a:pt x="0" y="12"/>
                    </a:lnTo>
                    <a:lnTo>
                      <a:pt x="0" y="0"/>
                    </a:lnTo>
                    <a:lnTo>
                      <a:pt x="54" y="24"/>
                    </a:lnTo>
                    <a:lnTo>
                      <a:pt x="120" y="36"/>
                    </a:lnTo>
                    <a:lnTo>
                      <a:pt x="186" y="48"/>
                    </a:lnTo>
                    <a:lnTo>
                      <a:pt x="257" y="54"/>
                    </a:lnTo>
                    <a:lnTo>
                      <a:pt x="257" y="54"/>
                    </a:lnTo>
                    <a:close/>
                  </a:path>
                </a:pathLst>
              </a:custGeom>
              <a:gradFill rotWithShape="0">
                <a:gsLst>
                  <a:gs pos="0">
                    <a:schemeClr val="accent2">
                      <a:gamma/>
                      <a:shade val="84706"/>
                      <a:invGamma/>
                    </a:schemeClr>
                  </a:gs>
                  <a:gs pos="100000">
                    <a:schemeClr val="accent2"/>
                  </a:gs>
                </a:gsLst>
                <a:lin ang="18900000" scaled="1"/>
              </a:gradFill>
              <a:ln w="9525">
                <a:noFill/>
                <a:round/>
                <a:headEnd/>
                <a:tailEnd/>
              </a:ln>
            </p:spPr>
            <p:txBody>
              <a:bodyPr/>
              <a:lstStyle/>
              <a:p>
                <a:pPr>
                  <a:defRPr/>
                </a:pPr>
                <a:endParaRPr lang="en-US"/>
              </a:p>
            </p:txBody>
          </p:sp>
          <p:sp>
            <p:nvSpPr>
              <p:cNvPr id="38925" name="Freeform 13"/>
              <p:cNvSpPr>
                <a:spLocks/>
              </p:cNvSpPr>
              <p:nvPr/>
            </p:nvSpPr>
            <p:spPr bwMode="hidden">
              <a:xfrm>
                <a:off x="3527" y="3906"/>
                <a:ext cx="89" cy="216"/>
              </a:xfrm>
              <a:custGeom>
                <a:avLst/>
                <a:gdLst/>
                <a:ahLst/>
                <a:cxnLst>
                  <a:cxn ang="0">
                    <a:pos x="12" y="66"/>
                  </a:cxn>
                  <a:cxn ang="0">
                    <a:pos x="18" y="108"/>
                  </a:cxn>
                  <a:cxn ang="0">
                    <a:pos x="36" y="144"/>
                  </a:cxn>
                  <a:cxn ang="0">
                    <a:pos x="60" y="180"/>
                  </a:cxn>
                  <a:cxn ang="0">
                    <a:pos x="89" y="216"/>
                  </a:cxn>
                  <a:cxn ang="0">
                    <a:pos x="72" y="216"/>
                  </a:cxn>
                  <a:cxn ang="0">
                    <a:pos x="42" y="180"/>
                  </a:cxn>
                  <a:cxn ang="0">
                    <a:pos x="18" y="144"/>
                  </a:cxn>
                  <a:cxn ang="0">
                    <a:pos x="6" y="108"/>
                  </a:cxn>
                  <a:cxn ang="0">
                    <a:pos x="0" y="66"/>
                  </a:cxn>
                  <a:cxn ang="0">
                    <a:pos x="0" y="30"/>
                  </a:cxn>
                  <a:cxn ang="0">
                    <a:pos x="12" y="0"/>
                  </a:cxn>
                  <a:cxn ang="0">
                    <a:pos x="30" y="0"/>
                  </a:cxn>
                  <a:cxn ang="0">
                    <a:pos x="18" y="30"/>
                  </a:cxn>
                  <a:cxn ang="0">
                    <a:pos x="12" y="66"/>
                  </a:cxn>
                  <a:cxn ang="0">
                    <a:pos x="12" y="66"/>
                  </a:cxn>
                </a:cxnLst>
                <a:rect l="0" t="0" r="r" b="b"/>
                <a:pathLst>
                  <a:path w="89" h="216">
                    <a:moveTo>
                      <a:pt x="12" y="66"/>
                    </a:moveTo>
                    <a:lnTo>
                      <a:pt x="18" y="108"/>
                    </a:lnTo>
                    <a:lnTo>
                      <a:pt x="36" y="144"/>
                    </a:lnTo>
                    <a:lnTo>
                      <a:pt x="60" y="180"/>
                    </a:lnTo>
                    <a:lnTo>
                      <a:pt x="89" y="216"/>
                    </a:lnTo>
                    <a:lnTo>
                      <a:pt x="72" y="216"/>
                    </a:lnTo>
                    <a:lnTo>
                      <a:pt x="42" y="180"/>
                    </a:lnTo>
                    <a:lnTo>
                      <a:pt x="18" y="144"/>
                    </a:lnTo>
                    <a:lnTo>
                      <a:pt x="6" y="108"/>
                    </a:lnTo>
                    <a:lnTo>
                      <a:pt x="0" y="66"/>
                    </a:lnTo>
                    <a:lnTo>
                      <a:pt x="0" y="30"/>
                    </a:lnTo>
                    <a:lnTo>
                      <a:pt x="12" y="0"/>
                    </a:lnTo>
                    <a:lnTo>
                      <a:pt x="30" y="0"/>
                    </a:lnTo>
                    <a:lnTo>
                      <a:pt x="18" y="30"/>
                    </a:lnTo>
                    <a:lnTo>
                      <a:pt x="12" y="66"/>
                    </a:lnTo>
                    <a:lnTo>
                      <a:pt x="12" y="66"/>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p>
            </p:txBody>
          </p:sp>
          <p:sp>
            <p:nvSpPr>
              <p:cNvPr id="38926" name="Freeform 14"/>
              <p:cNvSpPr>
                <a:spLocks/>
              </p:cNvSpPr>
              <p:nvPr/>
            </p:nvSpPr>
            <p:spPr bwMode="hidden">
              <a:xfrm>
                <a:off x="3569" y="3745"/>
                <a:ext cx="750" cy="461"/>
              </a:xfrm>
              <a:custGeom>
                <a:avLst/>
                <a:gdLst/>
                <a:ahLst/>
                <a:cxnLst>
                  <a:cxn ang="0">
                    <a:pos x="382" y="443"/>
                  </a:cxn>
                  <a:cxn ang="0">
                    <a:pos x="311" y="437"/>
                  </a:cxn>
                  <a:cxn ang="0">
                    <a:pos x="245" y="425"/>
                  </a:cxn>
                  <a:cxn ang="0">
                    <a:pos x="185" y="407"/>
                  </a:cxn>
                  <a:cxn ang="0">
                    <a:pos x="131" y="383"/>
                  </a:cxn>
                  <a:cxn ang="0">
                    <a:pos x="83" y="347"/>
                  </a:cxn>
                  <a:cxn ang="0">
                    <a:pos x="53" y="311"/>
                  </a:cxn>
                  <a:cxn ang="0">
                    <a:pos x="30" y="269"/>
                  </a:cxn>
                  <a:cxn ang="0">
                    <a:pos x="24" y="227"/>
                  </a:cxn>
                  <a:cxn ang="0">
                    <a:pos x="30" y="185"/>
                  </a:cxn>
                  <a:cxn ang="0">
                    <a:pos x="53" y="143"/>
                  </a:cxn>
                  <a:cxn ang="0">
                    <a:pos x="83" y="107"/>
                  </a:cxn>
                  <a:cxn ang="0">
                    <a:pos x="131" y="77"/>
                  </a:cxn>
                  <a:cxn ang="0">
                    <a:pos x="185" y="47"/>
                  </a:cxn>
                  <a:cxn ang="0">
                    <a:pos x="245" y="30"/>
                  </a:cxn>
                  <a:cxn ang="0">
                    <a:pos x="311" y="18"/>
                  </a:cxn>
                  <a:cxn ang="0">
                    <a:pos x="382" y="12"/>
                  </a:cxn>
                  <a:cxn ang="0">
                    <a:pos x="478" y="18"/>
                  </a:cxn>
                  <a:cxn ang="0">
                    <a:pos x="562" y="41"/>
                  </a:cxn>
                  <a:cxn ang="0">
                    <a:pos x="562" y="36"/>
                  </a:cxn>
                  <a:cxn ang="0">
                    <a:pos x="562" y="30"/>
                  </a:cxn>
                  <a:cxn ang="0">
                    <a:pos x="478" y="6"/>
                  </a:cxn>
                  <a:cxn ang="0">
                    <a:pos x="382" y="0"/>
                  </a:cxn>
                  <a:cxn ang="0">
                    <a:pos x="305" y="6"/>
                  </a:cxn>
                  <a:cxn ang="0">
                    <a:pos x="233" y="18"/>
                  </a:cxn>
                  <a:cxn ang="0">
                    <a:pos x="167" y="41"/>
                  </a:cxn>
                  <a:cxn ang="0">
                    <a:pos x="113" y="65"/>
                  </a:cxn>
                  <a:cxn ang="0">
                    <a:pos x="65" y="101"/>
                  </a:cxn>
                  <a:cxn ang="0">
                    <a:pos x="30" y="137"/>
                  </a:cxn>
                  <a:cxn ang="0">
                    <a:pos x="6" y="179"/>
                  </a:cxn>
                  <a:cxn ang="0">
                    <a:pos x="0" y="227"/>
                  </a:cxn>
                  <a:cxn ang="0">
                    <a:pos x="6" y="275"/>
                  </a:cxn>
                  <a:cxn ang="0">
                    <a:pos x="30" y="317"/>
                  </a:cxn>
                  <a:cxn ang="0">
                    <a:pos x="65" y="359"/>
                  </a:cxn>
                  <a:cxn ang="0">
                    <a:pos x="113" y="395"/>
                  </a:cxn>
                  <a:cxn ang="0">
                    <a:pos x="167" y="419"/>
                  </a:cxn>
                  <a:cxn ang="0">
                    <a:pos x="233" y="443"/>
                  </a:cxn>
                  <a:cxn ang="0">
                    <a:pos x="305" y="455"/>
                  </a:cxn>
                  <a:cxn ang="0">
                    <a:pos x="382" y="461"/>
                  </a:cxn>
                  <a:cxn ang="0">
                    <a:pos x="448" y="455"/>
                  </a:cxn>
                  <a:cxn ang="0">
                    <a:pos x="508" y="449"/>
                  </a:cxn>
                  <a:cxn ang="0">
                    <a:pos x="609" y="413"/>
                  </a:cxn>
                  <a:cxn ang="0">
                    <a:pos x="657" y="389"/>
                  </a:cxn>
                  <a:cxn ang="0">
                    <a:pos x="693" y="359"/>
                  </a:cxn>
                  <a:cxn ang="0">
                    <a:pos x="723" y="329"/>
                  </a:cxn>
                  <a:cxn ang="0">
                    <a:pos x="747" y="293"/>
                  </a:cxn>
                  <a:cxn ang="0">
                    <a:pos x="741" y="287"/>
                  </a:cxn>
                  <a:cxn ang="0">
                    <a:pos x="729" y="281"/>
                  </a:cxn>
                  <a:cxn ang="0">
                    <a:pos x="711" y="317"/>
                  </a:cxn>
                  <a:cxn ang="0">
                    <a:pos x="681" y="347"/>
                  </a:cxn>
                  <a:cxn ang="0">
                    <a:pos x="645" y="377"/>
                  </a:cxn>
                  <a:cxn ang="0">
                    <a:pos x="604" y="401"/>
                  </a:cxn>
                  <a:cxn ang="0">
                    <a:pos x="502" y="431"/>
                  </a:cxn>
                  <a:cxn ang="0">
                    <a:pos x="442" y="443"/>
                  </a:cxn>
                  <a:cxn ang="0">
                    <a:pos x="382" y="443"/>
                  </a:cxn>
                  <a:cxn ang="0">
                    <a:pos x="382" y="443"/>
                  </a:cxn>
                </a:cxnLst>
                <a:rect l="0" t="0" r="r" b="b"/>
                <a:pathLst>
                  <a:path w="747" h="461">
                    <a:moveTo>
                      <a:pt x="382" y="443"/>
                    </a:moveTo>
                    <a:lnTo>
                      <a:pt x="311" y="437"/>
                    </a:lnTo>
                    <a:lnTo>
                      <a:pt x="245" y="425"/>
                    </a:lnTo>
                    <a:lnTo>
                      <a:pt x="185" y="407"/>
                    </a:lnTo>
                    <a:lnTo>
                      <a:pt x="131" y="383"/>
                    </a:lnTo>
                    <a:lnTo>
                      <a:pt x="83" y="347"/>
                    </a:lnTo>
                    <a:lnTo>
                      <a:pt x="53" y="311"/>
                    </a:lnTo>
                    <a:lnTo>
                      <a:pt x="30" y="269"/>
                    </a:lnTo>
                    <a:lnTo>
                      <a:pt x="24" y="227"/>
                    </a:lnTo>
                    <a:lnTo>
                      <a:pt x="30" y="185"/>
                    </a:lnTo>
                    <a:lnTo>
                      <a:pt x="53" y="143"/>
                    </a:lnTo>
                    <a:lnTo>
                      <a:pt x="83" y="107"/>
                    </a:lnTo>
                    <a:lnTo>
                      <a:pt x="131" y="77"/>
                    </a:lnTo>
                    <a:lnTo>
                      <a:pt x="185" y="47"/>
                    </a:lnTo>
                    <a:lnTo>
                      <a:pt x="245" y="30"/>
                    </a:lnTo>
                    <a:lnTo>
                      <a:pt x="311" y="18"/>
                    </a:lnTo>
                    <a:lnTo>
                      <a:pt x="382" y="12"/>
                    </a:lnTo>
                    <a:lnTo>
                      <a:pt x="478" y="18"/>
                    </a:lnTo>
                    <a:lnTo>
                      <a:pt x="562" y="41"/>
                    </a:lnTo>
                    <a:lnTo>
                      <a:pt x="562" y="36"/>
                    </a:lnTo>
                    <a:lnTo>
                      <a:pt x="562" y="30"/>
                    </a:lnTo>
                    <a:lnTo>
                      <a:pt x="478" y="6"/>
                    </a:lnTo>
                    <a:lnTo>
                      <a:pt x="382" y="0"/>
                    </a:lnTo>
                    <a:lnTo>
                      <a:pt x="305" y="6"/>
                    </a:lnTo>
                    <a:lnTo>
                      <a:pt x="233" y="18"/>
                    </a:lnTo>
                    <a:lnTo>
                      <a:pt x="167" y="41"/>
                    </a:lnTo>
                    <a:lnTo>
                      <a:pt x="113" y="65"/>
                    </a:lnTo>
                    <a:lnTo>
                      <a:pt x="65" y="101"/>
                    </a:lnTo>
                    <a:lnTo>
                      <a:pt x="30" y="137"/>
                    </a:lnTo>
                    <a:lnTo>
                      <a:pt x="6" y="179"/>
                    </a:lnTo>
                    <a:lnTo>
                      <a:pt x="0" y="227"/>
                    </a:lnTo>
                    <a:lnTo>
                      <a:pt x="6" y="275"/>
                    </a:lnTo>
                    <a:lnTo>
                      <a:pt x="30" y="317"/>
                    </a:lnTo>
                    <a:lnTo>
                      <a:pt x="65" y="359"/>
                    </a:lnTo>
                    <a:lnTo>
                      <a:pt x="113" y="395"/>
                    </a:lnTo>
                    <a:lnTo>
                      <a:pt x="167" y="419"/>
                    </a:lnTo>
                    <a:lnTo>
                      <a:pt x="233" y="443"/>
                    </a:lnTo>
                    <a:lnTo>
                      <a:pt x="305" y="455"/>
                    </a:lnTo>
                    <a:lnTo>
                      <a:pt x="382" y="461"/>
                    </a:lnTo>
                    <a:lnTo>
                      <a:pt x="448" y="455"/>
                    </a:lnTo>
                    <a:lnTo>
                      <a:pt x="508" y="449"/>
                    </a:lnTo>
                    <a:lnTo>
                      <a:pt x="609" y="413"/>
                    </a:lnTo>
                    <a:lnTo>
                      <a:pt x="657" y="389"/>
                    </a:lnTo>
                    <a:lnTo>
                      <a:pt x="693" y="359"/>
                    </a:lnTo>
                    <a:lnTo>
                      <a:pt x="723" y="329"/>
                    </a:lnTo>
                    <a:lnTo>
                      <a:pt x="747" y="293"/>
                    </a:lnTo>
                    <a:lnTo>
                      <a:pt x="741" y="287"/>
                    </a:lnTo>
                    <a:lnTo>
                      <a:pt x="729" y="281"/>
                    </a:lnTo>
                    <a:lnTo>
                      <a:pt x="711" y="317"/>
                    </a:lnTo>
                    <a:lnTo>
                      <a:pt x="681" y="347"/>
                    </a:lnTo>
                    <a:lnTo>
                      <a:pt x="645" y="377"/>
                    </a:lnTo>
                    <a:lnTo>
                      <a:pt x="604" y="401"/>
                    </a:lnTo>
                    <a:lnTo>
                      <a:pt x="502" y="431"/>
                    </a:lnTo>
                    <a:lnTo>
                      <a:pt x="442" y="443"/>
                    </a:lnTo>
                    <a:lnTo>
                      <a:pt x="382" y="443"/>
                    </a:lnTo>
                    <a:lnTo>
                      <a:pt x="382" y="443"/>
                    </a:lnTo>
                    <a:close/>
                  </a:path>
                </a:pathLst>
              </a:custGeom>
              <a:gradFill rotWithShape="0">
                <a:gsLst>
                  <a:gs pos="0">
                    <a:schemeClr val="accent2"/>
                  </a:gs>
                  <a:gs pos="100000">
                    <a:schemeClr val="accent2">
                      <a:gamma/>
                      <a:shade val="90980"/>
                      <a:invGamma/>
                    </a:schemeClr>
                  </a:gs>
                </a:gsLst>
                <a:path path="rect">
                  <a:fillToRect l="50000" t="50000" r="50000" b="50000"/>
                </a:path>
              </a:gradFill>
              <a:ln w="9525">
                <a:noFill/>
                <a:round/>
                <a:headEnd/>
                <a:tailEnd/>
              </a:ln>
            </p:spPr>
            <p:txBody>
              <a:bodyPr/>
              <a:lstStyle/>
              <a:p>
                <a:pPr>
                  <a:defRPr/>
                </a:pPr>
                <a:endParaRPr lang="en-US"/>
              </a:p>
            </p:txBody>
          </p:sp>
          <p:sp>
            <p:nvSpPr>
              <p:cNvPr id="38927" name="Freeform 15"/>
              <p:cNvSpPr>
                <a:spLocks/>
              </p:cNvSpPr>
              <p:nvPr/>
            </p:nvSpPr>
            <p:spPr bwMode="hidden">
              <a:xfrm>
                <a:off x="4037" y="3721"/>
                <a:ext cx="96" cy="30"/>
              </a:xfrm>
              <a:custGeom>
                <a:avLst/>
                <a:gdLst/>
                <a:ahLst/>
                <a:cxnLst>
                  <a:cxn ang="0">
                    <a:pos x="0" y="0"/>
                  </a:cxn>
                  <a:cxn ang="0">
                    <a:pos x="0" y="12"/>
                  </a:cxn>
                  <a:cxn ang="0">
                    <a:pos x="48" y="18"/>
                  </a:cxn>
                  <a:cxn ang="0">
                    <a:pos x="96" y="30"/>
                  </a:cxn>
                  <a:cxn ang="0">
                    <a:pos x="96" y="24"/>
                  </a:cxn>
                  <a:cxn ang="0">
                    <a:pos x="96" y="18"/>
                  </a:cxn>
                  <a:cxn ang="0">
                    <a:pos x="48" y="12"/>
                  </a:cxn>
                  <a:cxn ang="0">
                    <a:pos x="0" y="0"/>
                  </a:cxn>
                  <a:cxn ang="0">
                    <a:pos x="0" y="0"/>
                  </a:cxn>
                </a:cxnLst>
                <a:rect l="0" t="0" r="r" b="b"/>
                <a:pathLst>
                  <a:path w="96" h="30">
                    <a:moveTo>
                      <a:pt x="0" y="0"/>
                    </a:moveTo>
                    <a:lnTo>
                      <a:pt x="0" y="12"/>
                    </a:lnTo>
                    <a:lnTo>
                      <a:pt x="48" y="18"/>
                    </a:lnTo>
                    <a:lnTo>
                      <a:pt x="96" y="30"/>
                    </a:lnTo>
                    <a:lnTo>
                      <a:pt x="96" y="24"/>
                    </a:lnTo>
                    <a:lnTo>
                      <a:pt x="96" y="18"/>
                    </a:lnTo>
                    <a:lnTo>
                      <a:pt x="48" y="12"/>
                    </a:lnTo>
                    <a:lnTo>
                      <a:pt x="0" y="0"/>
                    </a:lnTo>
                    <a:lnTo>
                      <a:pt x="0" y="0"/>
                    </a:lnTo>
                    <a:close/>
                  </a:path>
                </a:pathLst>
              </a:custGeom>
              <a:gradFill rotWithShape="0">
                <a:gsLst>
                  <a:gs pos="0">
                    <a:schemeClr val="accent2"/>
                  </a:gs>
                  <a:gs pos="100000">
                    <a:schemeClr val="accent2">
                      <a:gamma/>
                      <a:shade val="87843"/>
                      <a:invGamma/>
                    </a:schemeClr>
                  </a:gs>
                </a:gsLst>
                <a:lin ang="0" scaled="1"/>
              </a:gradFill>
              <a:ln w="9525">
                <a:noFill/>
                <a:round/>
                <a:headEnd/>
                <a:tailEnd/>
              </a:ln>
            </p:spPr>
            <p:txBody>
              <a:bodyPr/>
              <a:lstStyle/>
              <a:p>
                <a:pPr>
                  <a:defRPr/>
                </a:pPr>
                <a:endParaRPr lang="en-US"/>
              </a:p>
            </p:txBody>
          </p:sp>
          <p:sp>
            <p:nvSpPr>
              <p:cNvPr id="38928" name="Oval 16"/>
              <p:cNvSpPr>
                <a:spLocks noChangeArrowheads="1"/>
              </p:cNvSpPr>
              <p:nvPr/>
            </p:nvSpPr>
            <p:spPr bwMode="hidden">
              <a:xfrm>
                <a:off x="3910" y="3948"/>
                <a:ext cx="84" cy="53"/>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p>
            </p:txBody>
          </p:sp>
        </p:grpSp>
        <p:grpSp>
          <p:nvGrpSpPr>
            <p:cNvPr id="1035" name="Group 17"/>
            <p:cNvGrpSpPr>
              <a:grpSpLocks/>
            </p:cNvGrpSpPr>
            <p:nvPr userDrawn="1"/>
          </p:nvGrpSpPr>
          <p:grpSpPr bwMode="auto">
            <a:xfrm>
              <a:off x="1776" y="3631"/>
              <a:ext cx="1626" cy="683"/>
              <a:chOff x="1776" y="3631"/>
              <a:chExt cx="1626" cy="683"/>
            </a:xfrm>
          </p:grpSpPr>
          <p:sp>
            <p:nvSpPr>
              <p:cNvPr id="38930" name="Oval 18"/>
              <p:cNvSpPr>
                <a:spLocks noChangeArrowheads="1"/>
              </p:cNvSpPr>
              <p:nvPr/>
            </p:nvSpPr>
            <p:spPr bwMode="hidden">
              <a:xfrm>
                <a:off x="2268" y="3934"/>
                <a:ext cx="638" cy="377"/>
              </a:xfrm>
              <a:prstGeom prst="ellipse">
                <a:avLst/>
              </a:prstGeom>
              <a:gradFill rotWithShape="0">
                <a:gsLst>
                  <a:gs pos="0">
                    <a:schemeClr val="accent2">
                      <a:gamma/>
                      <a:shade val="87843"/>
                      <a:invGamma/>
                    </a:schemeClr>
                  </a:gs>
                  <a:gs pos="100000">
                    <a:schemeClr val="accent2"/>
                  </a:gs>
                </a:gsLst>
                <a:lin ang="2700000" scaled="1"/>
              </a:gradFill>
              <a:ln w="9525">
                <a:noFill/>
                <a:round/>
                <a:headEnd/>
                <a:tailEnd/>
              </a:ln>
              <a:effectLst/>
            </p:spPr>
            <p:txBody>
              <a:bodyPr/>
              <a:lstStyle/>
              <a:p>
                <a:pPr>
                  <a:defRPr/>
                </a:pPr>
                <a:endParaRPr lang="en-US"/>
              </a:p>
            </p:txBody>
          </p:sp>
          <p:sp>
            <p:nvSpPr>
              <p:cNvPr id="38931" name="Oval 19"/>
              <p:cNvSpPr>
                <a:spLocks noChangeArrowheads="1"/>
              </p:cNvSpPr>
              <p:nvPr/>
            </p:nvSpPr>
            <p:spPr bwMode="hidden">
              <a:xfrm>
                <a:off x="2314" y="3958"/>
                <a:ext cx="543" cy="332"/>
              </a:xfrm>
              <a:prstGeom prst="ellipse">
                <a:avLst/>
              </a:prstGeom>
              <a:gradFill rotWithShape="0">
                <a:gsLst>
                  <a:gs pos="0">
                    <a:schemeClr val="accent2"/>
                  </a:gs>
                  <a:gs pos="100000">
                    <a:schemeClr val="accent2">
                      <a:gamma/>
                      <a:shade val="87843"/>
                      <a:invGamma/>
                    </a:schemeClr>
                  </a:gs>
                </a:gsLst>
                <a:lin ang="2700000" scaled="1"/>
              </a:gradFill>
              <a:ln w="9525">
                <a:noFill/>
                <a:round/>
                <a:headEnd/>
                <a:tailEnd/>
              </a:ln>
              <a:effectLst/>
            </p:spPr>
            <p:txBody>
              <a:bodyPr/>
              <a:lstStyle/>
              <a:p>
                <a:pPr>
                  <a:defRPr/>
                </a:pPr>
                <a:endParaRPr lang="en-US"/>
              </a:p>
            </p:txBody>
          </p:sp>
          <p:sp>
            <p:nvSpPr>
              <p:cNvPr id="38932" name="Oval 20"/>
              <p:cNvSpPr>
                <a:spLocks noChangeArrowheads="1"/>
              </p:cNvSpPr>
              <p:nvPr/>
            </p:nvSpPr>
            <p:spPr bwMode="hidden">
              <a:xfrm>
                <a:off x="2341" y="3979"/>
                <a:ext cx="501" cy="299"/>
              </a:xfrm>
              <a:prstGeom prst="ellipse">
                <a:avLst/>
              </a:prstGeom>
              <a:gradFill rotWithShape="0">
                <a:gsLst>
                  <a:gs pos="0">
                    <a:schemeClr val="accent2">
                      <a:gamma/>
                      <a:shade val="90980"/>
                      <a:invGamma/>
                    </a:schemeClr>
                  </a:gs>
                  <a:gs pos="100000">
                    <a:schemeClr val="accent2"/>
                  </a:gs>
                </a:gsLst>
                <a:lin ang="2700000" scaled="1"/>
              </a:gradFill>
              <a:ln w="9525">
                <a:noFill/>
                <a:round/>
                <a:headEnd/>
                <a:tailEnd/>
              </a:ln>
              <a:effectLst/>
            </p:spPr>
            <p:txBody>
              <a:bodyPr/>
              <a:lstStyle/>
              <a:p>
                <a:pPr>
                  <a:defRPr/>
                </a:pPr>
                <a:endParaRPr lang="en-US"/>
              </a:p>
            </p:txBody>
          </p:sp>
          <p:sp>
            <p:nvSpPr>
              <p:cNvPr id="38933" name="Oval 21"/>
              <p:cNvSpPr>
                <a:spLocks noChangeArrowheads="1"/>
              </p:cNvSpPr>
              <p:nvPr/>
            </p:nvSpPr>
            <p:spPr bwMode="hidden">
              <a:xfrm>
                <a:off x="2368" y="3997"/>
                <a:ext cx="444" cy="258"/>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p>
            </p:txBody>
          </p:sp>
          <p:sp>
            <p:nvSpPr>
              <p:cNvPr id="38934" name="Oval 22"/>
              <p:cNvSpPr>
                <a:spLocks noChangeArrowheads="1"/>
              </p:cNvSpPr>
              <p:nvPr/>
            </p:nvSpPr>
            <p:spPr bwMode="hidden">
              <a:xfrm>
                <a:off x="2385" y="4005"/>
                <a:ext cx="413" cy="240"/>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p>
            </p:txBody>
          </p:sp>
          <p:sp>
            <p:nvSpPr>
              <p:cNvPr id="38935" name="Oval 23"/>
              <p:cNvSpPr>
                <a:spLocks noChangeArrowheads="1"/>
              </p:cNvSpPr>
              <p:nvPr/>
            </p:nvSpPr>
            <p:spPr bwMode="hidden">
              <a:xfrm>
                <a:off x="2437" y="4026"/>
                <a:ext cx="306" cy="192"/>
              </a:xfrm>
              <a:prstGeom prst="ellipse">
                <a:avLst/>
              </a:prstGeom>
              <a:gradFill rotWithShape="0">
                <a:gsLst>
                  <a:gs pos="0">
                    <a:schemeClr val="accent2">
                      <a:gamma/>
                      <a:shade val="87843"/>
                      <a:invGamma/>
                    </a:schemeClr>
                  </a:gs>
                  <a:gs pos="100000">
                    <a:schemeClr val="accent2"/>
                  </a:gs>
                </a:gsLst>
                <a:lin ang="5400000" scaled="1"/>
              </a:gradFill>
              <a:ln w="9525">
                <a:noFill/>
                <a:round/>
                <a:headEnd/>
                <a:tailEnd/>
              </a:ln>
              <a:effectLst/>
            </p:spPr>
            <p:txBody>
              <a:bodyPr/>
              <a:lstStyle/>
              <a:p>
                <a:pPr>
                  <a:defRPr/>
                </a:pPr>
                <a:endParaRPr lang="en-US"/>
              </a:p>
            </p:txBody>
          </p:sp>
          <p:sp>
            <p:nvSpPr>
              <p:cNvPr id="38936" name="Oval 24"/>
              <p:cNvSpPr>
                <a:spLocks noChangeArrowheads="1"/>
              </p:cNvSpPr>
              <p:nvPr/>
            </p:nvSpPr>
            <p:spPr bwMode="hidden">
              <a:xfrm>
                <a:off x="2476" y="4056"/>
                <a:ext cx="227" cy="135"/>
              </a:xfrm>
              <a:prstGeom prst="ellipse">
                <a:avLst/>
              </a:prstGeom>
              <a:gradFill rotWithShape="0">
                <a:gsLst>
                  <a:gs pos="0">
                    <a:schemeClr val="accent2"/>
                  </a:gs>
                  <a:gs pos="100000">
                    <a:schemeClr val="accent2">
                      <a:gamma/>
                      <a:shade val="90980"/>
                      <a:invGamma/>
                    </a:schemeClr>
                  </a:gs>
                </a:gsLst>
                <a:lin ang="2700000" scaled="1"/>
              </a:gradFill>
              <a:ln w="9525">
                <a:noFill/>
                <a:round/>
                <a:headEnd/>
                <a:tailEnd/>
              </a:ln>
              <a:effectLst/>
            </p:spPr>
            <p:txBody>
              <a:bodyPr/>
              <a:lstStyle/>
              <a:p>
                <a:pPr>
                  <a:defRPr/>
                </a:pPr>
                <a:endParaRPr lang="en-US"/>
              </a:p>
            </p:txBody>
          </p:sp>
          <p:sp>
            <p:nvSpPr>
              <p:cNvPr id="38937" name="Oval 25"/>
              <p:cNvSpPr>
                <a:spLocks noChangeArrowheads="1"/>
              </p:cNvSpPr>
              <p:nvPr/>
            </p:nvSpPr>
            <p:spPr bwMode="hidden">
              <a:xfrm>
                <a:off x="2542" y="4097"/>
                <a:ext cx="90" cy="60"/>
              </a:xfrm>
              <a:prstGeom prst="ellipse">
                <a:avLst/>
              </a:prstGeom>
              <a:gradFill rotWithShape="0">
                <a:gsLst>
                  <a:gs pos="0">
                    <a:schemeClr val="accent2"/>
                  </a:gs>
                  <a:gs pos="100000">
                    <a:schemeClr val="accent2">
                      <a:gamma/>
                      <a:shade val="90980"/>
                      <a:invGamma/>
                    </a:schemeClr>
                  </a:gs>
                </a:gsLst>
                <a:lin ang="0" scaled="1"/>
              </a:gradFill>
              <a:ln w="9525">
                <a:noFill/>
                <a:round/>
                <a:headEnd/>
                <a:tailEnd/>
              </a:ln>
              <a:effectLst/>
            </p:spPr>
            <p:txBody>
              <a:bodyPr/>
              <a:lstStyle/>
              <a:p>
                <a:pPr>
                  <a:defRPr/>
                </a:pPr>
                <a:endParaRPr lang="en-US"/>
              </a:p>
            </p:txBody>
          </p:sp>
          <p:sp>
            <p:nvSpPr>
              <p:cNvPr id="38938" name="Freeform 26"/>
              <p:cNvSpPr>
                <a:spLocks/>
              </p:cNvSpPr>
              <p:nvPr/>
            </p:nvSpPr>
            <p:spPr bwMode="hidden">
              <a:xfrm>
                <a:off x="2585" y="3822"/>
                <a:ext cx="449" cy="186"/>
              </a:xfrm>
              <a:custGeom>
                <a:avLst/>
                <a:gdLst/>
                <a:ahLst/>
                <a:cxnLst>
                  <a:cxn ang="0">
                    <a:pos x="6" y="6"/>
                  </a:cxn>
                  <a:cxn ang="0">
                    <a:pos x="78" y="12"/>
                  </a:cxn>
                  <a:cxn ang="0">
                    <a:pos x="150" y="18"/>
                  </a:cxn>
                  <a:cxn ang="0">
                    <a:pos x="215" y="36"/>
                  </a:cxn>
                  <a:cxn ang="0">
                    <a:pos x="275" y="60"/>
                  </a:cxn>
                  <a:cxn ang="0">
                    <a:pos x="329" y="84"/>
                  </a:cxn>
                  <a:cxn ang="0">
                    <a:pos x="377" y="114"/>
                  </a:cxn>
                  <a:cxn ang="0">
                    <a:pos x="419" y="150"/>
                  </a:cxn>
                  <a:cxn ang="0">
                    <a:pos x="448" y="186"/>
                  </a:cxn>
                  <a:cxn ang="0">
                    <a:pos x="448" y="162"/>
                  </a:cxn>
                  <a:cxn ang="0">
                    <a:pos x="413" y="126"/>
                  </a:cxn>
                  <a:cxn ang="0">
                    <a:pos x="371" y="96"/>
                  </a:cxn>
                  <a:cxn ang="0">
                    <a:pos x="323" y="66"/>
                  </a:cxn>
                  <a:cxn ang="0">
                    <a:pos x="269" y="48"/>
                  </a:cxn>
                  <a:cxn ang="0">
                    <a:pos x="144" y="12"/>
                  </a:cxn>
                  <a:cxn ang="0">
                    <a:pos x="78" y="6"/>
                  </a:cxn>
                  <a:cxn ang="0">
                    <a:pos x="6" y="0"/>
                  </a:cxn>
                  <a:cxn ang="0">
                    <a:pos x="0" y="0"/>
                  </a:cxn>
                  <a:cxn ang="0">
                    <a:pos x="0" y="0"/>
                  </a:cxn>
                  <a:cxn ang="0">
                    <a:pos x="0" y="6"/>
                  </a:cxn>
                  <a:cxn ang="0">
                    <a:pos x="0" y="6"/>
                  </a:cxn>
                  <a:cxn ang="0">
                    <a:pos x="6" y="6"/>
                  </a:cxn>
                  <a:cxn ang="0">
                    <a:pos x="6" y="6"/>
                  </a:cxn>
                </a:cxnLst>
                <a:rect l="0" t="0" r="r" b="b"/>
                <a:pathLst>
                  <a:path w="448" h="186">
                    <a:moveTo>
                      <a:pt x="6" y="6"/>
                    </a:moveTo>
                    <a:lnTo>
                      <a:pt x="78" y="12"/>
                    </a:lnTo>
                    <a:lnTo>
                      <a:pt x="150" y="18"/>
                    </a:lnTo>
                    <a:lnTo>
                      <a:pt x="215" y="36"/>
                    </a:lnTo>
                    <a:lnTo>
                      <a:pt x="275" y="60"/>
                    </a:lnTo>
                    <a:lnTo>
                      <a:pt x="329" y="84"/>
                    </a:lnTo>
                    <a:lnTo>
                      <a:pt x="377" y="114"/>
                    </a:lnTo>
                    <a:lnTo>
                      <a:pt x="419" y="150"/>
                    </a:lnTo>
                    <a:lnTo>
                      <a:pt x="448" y="186"/>
                    </a:lnTo>
                    <a:lnTo>
                      <a:pt x="448" y="162"/>
                    </a:lnTo>
                    <a:lnTo>
                      <a:pt x="413" y="126"/>
                    </a:lnTo>
                    <a:lnTo>
                      <a:pt x="371" y="96"/>
                    </a:lnTo>
                    <a:lnTo>
                      <a:pt x="323" y="66"/>
                    </a:lnTo>
                    <a:lnTo>
                      <a:pt x="269" y="48"/>
                    </a:lnTo>
                    <a:lnTo>
                      <a:pt x="144" y="12"/>
                    </a:lnTo>
                    <a:lnTo>
                      <a:pt x="78" y="6"/>
                    </a:lnTo>
                    <a:lnTo>
                      <a:pt x="6" y="0"/>
                    </a:lnTo>
                    <a:lnTo>
                      <a:pt x="0" y="0"/>
                    </a:lnTo>
                    <a:lnTo>
                      <a:pt x="0" y="0"/>
                    </a:lnTo>
                    <a:lnTo>
                      <a:pt x="0" y="6"/>
                    </a:lnTo>
                    <a:lnTo>
                      <a:pt x="0" y="6"/>
                    </a:lnTo>
                    <a:lnTo>
                      <a:pt x="6" y="6"/>
                    </a:lnTo>
                    <a:lnTo>
                      <a:pt x="6" y="6"/>
                    </a:lnTo>
                    <a:close/>
                  </a:path>
                </a:pathLst>
              </a:custGeom>
              <a:gradFill rotWithShape="0">
                <a:gsLst>
                  <a:gs pos="0">
                    <a:schemeClr val="accent2">
                      <a:gamma/>
                      <a:shade val="90980"/>
                      <a:invGamma/>
                    </a:schemeClr>
                  </a:gs>
                  <a:gs pos="100000">
                    <a:schemeClr val="accent2"/>
                  </a:gs>
                </a:gsLst>
                <a:lin ang="5400000" scaled="1"/>
              </a:gradFill>
              <a:ln w="9525">
                <a:noFill/>
                <a:round/>
                <a:headEnd/>
                <a:tailEnd/>
              </a:ln>
            </p:spPr>
            <p:txBody>
              <a:bodyPr/>
              <a:lstStyle/>
              <a:p>
                <a:pPr>
                  <a:defRPr/>
                </a:pPr>
                <a:endParaRPr lang="en-US"/>
              </a:p>
            </p:txBody>
          </p:sp>
          <p:sp>
            <p:nvSpPr>
              <p:cNvPr id="38939" name="Freeform 27"/>
              <p:cNvSpPr>
                <a:spLocks/>
              </p:cNvSpPr>
              <p:nvPr/>
            </p:nvSpPr>
            <p:spPr bwMode="hidden">
              <a:xfrm>
                <a:off x="2142" y="3852"/>
                <a:ext cx="892" cy="462"/>
              </a:xfrm>
              <a:custGeom>
                <a:avLst/>
                <a:gdLst/>
                <a:ahLst/>
                <a:cxnLst>
                  <a:cxn ang="0">
                    <a:pos x="23" y="276"/>
                  </a:cxn>
                  <a:cxn ang="0">
                    <a:pos x="29" y="222"/>
                  </a:cxn>
                  <a:cxn ang="0">
                    <a:pos x="59" y="174"/>
                  </a:cxn>
                  <a:cxn ang="0">
                    <a:pos x="95" y="132"/>
                  </a:cxn>
                  <a:cxn ang="0">
                    <a:pos x="149" y="96"/>
                  </a:cxn>
                  <a:cxn ang="0">
                    <a:pos x="209" y="60"/>
                  </a:cxn>
                  <a:cxn ang="0">
                    <a:pos x="281" y="36"/>
                  </a:cxn>
                  <a:cxn ang="0">
                    <a:pos x="364" y="24"/>
                  </a:cxn>
                  <a:cxn ang="0">
                    <a:pos x="448" y="18"/>
                  </a:cxn>
                  <a:cxn ang="0">
                    <a:pos x="532" y="24"/>
                  </a:cxn>
                  <a:cxn ang="0">
                    <a:pos x="609" y="36"/>
                  </a:cxn>
                  <a:cxn ang="0">
                    <a:pos x="681" y="60"/>
                  </a:cxn>
                  <a:cxn ang="0">
                    <a:pos x="741" y="96"/>
                  </a:cxn>
                  <a:cxn ang="0">
                    <a:pos x="795" y="132"/>
                  </a:cxn>
                  <a:cxn ang="0">
                    <a:pos x="831" y="174"/>
                  </a:cxn>
                  <a:cxn ang="0">
                    <a:pos x="861" y="222"/>
                  </a:cxn>
                  <a:cxn ang="0">
                    <a:pos x="867" y="276"/>
                  </a:cxn>
                  <a:cxn ang="0">
                    <a:pos x="855" y="330"/>
                  </a:cxn>
                  <a:cxn ang="0">
                    <a:pos x="831" y="378"/>
                  </a:cxn>
                  <a:cxn ang="0">
                    <a:pos x="783" y="426"/>
                  </a:cxn>
                  <a:cxn ang="0">
                    <a:pos x="723" y="462"/>
                  </a:cxn>
                  <a:cxn ang="0">
                    <a:pos x="765" y="462"/>
                  </a:cxn>
                  <a:cxn ang="0">
                    <a:pos x="819" y="426"/>
                  </a:cxn>
                  <a:cxn ang="0">
                    <a:pos x="855" y="378"/>
                  </a:cxn>
                  <a:cxn ang="0">
                    <a:pos x="884" y="330"/>
                  </a:cxn>
                  <a:cxn ang="0">
                    <a:pos x="890" y="276"/>
                  </a:cxn>
                  <a:cxn ang="0">
                    <a:pos x="884" y="222"/>
                  </a:cxn>
                  <a:cxn ang="0">
                    <a:pos x="855" y="168"/>
                  </a:cxn>
                  <a:cxn ang="0">
                    <a:pos x="813" y="120"/>
                  </a:cxn>
                  <a:cxn ang="0">
                    <a:pos x="759" y="84"/>
                  </a:cxn>
                  <a:cxn ang="0">
                    <a:pos x="693" y="48"/>
                  </a:cxn>
                  <a:cxn ang="0">
                    <a:pos x="621" y="24"/>
                  </a:cxn>
                  <a:cxn ang="0">
                    <a:pos x="538" y="6"/>
                  </a:cxn>
                  <a:cxn ang="0">
                    <a:pos x="448" y="0"/>
                  </a:cxn>
                  <a:cxn ang="0">
                    <a:pos x="358" y="6"/>
                  </a:cxn>
                  <a:cxn ang="0">
                    <a:pos x="275" y="24"/>
                  </a:cxn>
                  <a:cxn ang="0">
                    <a:pos x="197" y="48"/>
                  </a:cxn>
                  <a:cxn ang="0">
                    <a:pos x="131" y="84"/>
                  </a:cxn>
                  <a:cxn ang="0">
                    <a:pos x="77" y="120"/>
                  </a:cxn>
                  <a:cxn ang="0">
                    <a:pos x="35" y="168"/>
                  </a:cxn>
                  <a:cxn ang="0">
                    <a:pos x="12" y="222"/>
                  </a:cxn>
                  <a:cxn ang="0">
                    <a:pos x="0" y="276"/>
                  </a:cxn>
                  <a:cxn ang="0">
                    <a:pos x="6" y="330"/>
                  </a:cxn>
                  <a:cxn ang="0">
                    <a:pos x="35" y="378"/>
                  </a:cxn>
                  <a:cxn ang="0">
                    <a:pos x="71" y="426"/>
                  </a:cxn>
                  <a:cxn ang="0">
                    <a:pos x="125" y="462"/>
                  </a:cxn>
                  <a:cxn ang="0">
                    <a:pos x="167" y="462"/>
                  </a:cxn>
                  <a:cxn ang="0">
                    <a:pos x="107" y="426"/>
                  </a:cxn>
                  <a:cxn ang="0">
                    <a:pos x="59" y="378"/>
                  </a:cxn>
                  <a:cxn ang="0">
                    <a:pos x="35" y="330"/>
                  </a:cxn>
                  <a:cxn ang="0">
                    <a:pos x="23" y="276"/>
                  </a:cxn>
                  <a:cxn ang="0">
                    <a:pos x="23" y="276"/>
                  </a:cxn>
                </a:cxnLst>
                <a:rect l="0" t="0" r="r" b="b"/>
                <a:pathLst>
                  <a:path w="890" h="462">
                    <a:moveTo>
                      <a:pt x="23" y="276"/>
                    </a:moveTo>
                    <a:lnTo>
                      <a:pt x="29" y="222"/>
                    </a:lnTo>
                    <a:lnTo>
                      <a:pt x="59" y="174"/>
                    </a:lnTo>
                    <a:lnTo>
                      <a:pt x="95" y="132"/>
                    </a:lnTo>
                    <a:lnTo>
                      <a:pt x="149" y="96"/>
                    </a:lnTo>
                    <a:lnTo>
                      <a:pt x="209" y="60"/>
                    </a:lnTo>
                    <a:lnTo>
                      <a:pt x="281" y="36"/>
                    </a:lnTo>
                    <a:lnTo>
                      <a:pt x="364" y="24"/>
                    </a:lnTo>
                    <a:lnTo>
                      <a:pt x="448" y="18"/>
                    </a:lnTo>
                    <a:lnTo>
                      <a:pt x="532" y="24"/>
                    </a:lnTo>
                    <a:lnTo>
                      <a:pt x="609" y="36"/>
                    </a:lnTo>
                    <a:lnTo>
                      <a:pt x="681" y="60"/>
                    </a:lnTo>
                    <a:lnTo>
                      <a:pt x="741" y="96"/>
                    </a:lnTo>
                    <a:lnTo>
                      <a:pt x="795" y="132"/>
                    </a:lnTo>
                    <a:lnTo>
                      <a:pt x="831" y="174"/>
                    </a:lnTo>
                    <a:lnTo>
                      <a:pt x="861" y="222"/>
                    </a:lnTo>
                    <a:lnTo>
                      <a:pt x="867" y="276"/>
                    </a:lnTo>
                    <a:lnTo>
                      <a:pt x="855" y="330"/>
                    </a:lnTo>
                    <a:lnTo>
                      <a:pt x="831" y="378"/>
                    </a:lnTo>
                    <a:lnTo>
                      <a:pt x="783" y="426"/>
                    </a:lnTo>
                    <a:lnTo>
                      <a:pt x="723" y="462"/>
                    </a:lnTo>
                    <a:lnTo>
                      <a:pt x="765" y="462"/>
                    </a:lnTo>
                    <a:lnTo>
                      <a:pt x="819" y="426"/>
                    </a:lnTo>
                    <a:lnTo>
                      <a:pt x="855" y="378"/>
                    </a:lnTo>
                    <a:lnTo>
                      <a:pt x="884" y="330"/>
                    </a:lnTo>
                    <a:lnTo>
                      <a:pt x="890" y="276"/>
                    </a:lnTo>
                    <a:lnTo>
                      <a:pt x="884" y="222"/>
                    </a:lnTo>
                    <a:lnTo>
                      <a:pt x="855" y="168"/>
                    </a:lnTo>
                    <a:lnTo>
                      <a:pt x="813" y="120"/>
                    </a:lnTo>
                    <a:lnTo>
                      <a:pt x="759" y="84"/>
                    </a:lnTo>
                    <a:lnTo>
                      <a:pt x="693" y="48"/>
                    </a:lnTo>
                    <a:lnTo>
                      <a:pt x="621" y="24"/>
                    </a:lnTo>
                    <a:lnTo>
                      <a:pt x="538" y="6"/>
                    </a:lnTo>
                    <a:lnTo>
                      <a:pt x="448" y="0"/>
                    </a:lnTo>
                    <a:lnTo>
                      <a:pt x="358" y="6"/>
                    </a:lnTo>
                    <a:lnTo>
                      <a:pt x="275" y="24"/>
                    </a:lnTo>
                    <a:lnTo>
                      <a:pt x="197" y="48"/>
                    </a:lnTo>
                    <a:lnTo>
                      <a:pt x="131" y="84"/>
                    </a:lnTo>
                    <a:lnTo>
                      <a:pt x="77" y="120"/>
                    </a:lnTo>
                    <a:lnTo>
                      <a:pt x="35" y="168"/>
                    </a:lnTo>
                    <a:lnTo>
                      <a:pt x="12" y="222"/>
                    </a:lnTo>
                    <a:lnTo>
                      <a:pt x="0" y="276"/>
                    </a:lnTo>
                    <a:lnTo>
                      <a:pt x="6" y="330"/>
                    </a:lnTo>
                    <a:lnTo>
                      <a:pt x="35" y="378"/>
                    </a:lnTo>
                    <a:lnTo>
                      <a:pt x="71" y="426"/>
                    </a:lnTo>
                    <a:lnTo>
                      <a:pt x="125" y="462"/>
                    </a:lnTo>
                    <a:lnTo>
                      <a:pt x="167" y="462"/>
                    </a:lnTo>
                    <a:lnTo>
                      <a:pt x="107" y="426"/>
                    </a:lnTo>
                    <a:lnTo>
                      <a:pt x="59" y="378"/>
                    </a:lnTo>
                    <a:lnTo>
                      <a:pt x="35" y="330"/>
                    </a:lnTo>
                    <a:lnTo>
                      <a:pt x="23" y="276"/>
                    </a:lnTo>
                    <a:lnTo>
                      <a:pt x="23" y="276"/>
                    </a:lnTo>
                    <a:close/>
                  </a:path>
                </a:pathLst>
              </a:custGeom>
              <a:gradFill rotWithShape="0">
                <a:gsLst>
                  <a:gs pos="0">
                    <a:schemeClr val="accent2"/>
                  </a:gs>
                  <a:gs pos="100000">
                    <a:schemeClr val="accent2">
                      <a:gamma/>
                      <a:shade val="84706"/>
                      <a:invGamma/>
                    </a:schemeClr>
                  </a:gs>
                </a:gsLst>
                <a:lin ang="2700000" scaled="1"/>
              </a:gradFill>
              <a:ln w="9525">
                <a:noFill/>
                <a:round/>
                <a:headEnd/>
                <a:tailEnd/>
              </a:ln>
            </p:spPr>
            <p:txBody>
              <a:bodyPr/>
              <a:lstStyle/>
              <a:p>
                <a:pPr>
                  <a:defRPr/>
                </a:pPr>
                <a:endParaRPr lang="en-US"/>
              </a:p>
            </p:txBody>
          </p:sp>
          <p:sp>
            <p:nvSpPr>
              <p:cNvPr id="38940" name="Freeform 28"/>
              <p:cNvSpPr>
                <a:spLocks/>
              </p:cNvSpPr>
              <p:nvPr/>
            </p:nvSpPr>
            <p:spPr bwMode="hidden">
              <a:xfrm>
                <a:off x="2082" y="3828"/>
                <a:ext cx="407" cy="486"/>
              </a:xfrm>
              <a:custGeom>
                <a:avLst/>
                <a:gdLst/>
                <a:ahLst/>
                <a:cxnLst>
                  <a:cxn ang="0">
                    <a:pos x="18" y="300"/>
                  </a:cxn>
                  <a:cxn ang="0">
                    <a:pos x="24" y="246"/>
                  </a:cxn>
                  <a:cxn ang="0">
                    <a:pos x="48" y="198"/>
                  </a:cxn>
                  <a:cxn ang="0">
                    <a:pos x="83" y="150"/>
                  </a:cxn>
                  <a:cxn ang="0">
                    <a:pos x="131" y="108"/>
                  </a:cxn>
                  <a:cxn ang="0">
                    <a:pos x="185" y="72"/>
                  </a:cxn>
                  <a:cxn ang="0">
                    <a:pos x="251" y="42"/>
                  </a:cxn>
                  <a:cxn ang="0">
                    <a:pos x="329" y="24"/>
                  </a:cxn>
                  <a:cxn ang="0">
                    <a:pos x="406" y="6"/>
                  </a:cxn>
                  <a:cxn ang="0">
                    <a:pos x="406" y="0"/>
                  </a:cxn>
                  <a:cxn ang="0">
                    <a:pos x="323" y="12"/>
                  </a:cxn>
                  <a:cxn ang="0">
                    <a:pos x="245" y="36"/>
                  </a:cxn>
                  <a:cxn ang="0">
                    <a:pos x="179" y="66"/>
                  </a:cxn>
                  <a:cxn ang="0">
                    <a:pos x="119" y="102"/>
                  </a:cxn>
                  <a:cxn ang="0">
                    <a:pos x="72" y="144"/>
                  </a:cxn>
                  <a:cxn ang="0">
                    <a:pos x="30" y="192"/>
                  </a:cxn>
                  <a:cxn ang="0">
                    <a:pos x="6" y="246"/>
                  </a:cxn>
                  <a:cxn ang="0">
                    <a:pos x="0" y="300"/>
                  </a:cxn>
                  <a:cxn ang="0">
                    <a:pos x="6" y="348"/>
                  </a:cxn>
                  <a:cxn ang="0">
                    <a:pos x="30" y="396"/>
                  </a:cxn>
                  <a:cxn ang="0">
                    <a:pos x="66" y="444"/>
                  </a:cxn>
                  <a:cxn ang="0">
                    <a:pos x="107" y="486"/>
                  </a:cxn>
                  <a:cxn ang="0">
                    <a:pos x="131" y="486"/>
                  </a:cxn>
                  <a:cxn ang="0">
                    <a:pos x="83" y="450"/>
                  </a:cxn>
                  <a:cxn ang="0">
                    <a:pos x="48" y="402"/>
                  </a:cxn>
                  <a:cxn ang="0">
                    <a:pos x="24" y="354"/>
                  </a:cxn>
                  <a:cxn ang="0">
                    <a:pos x="18" y="300"/>
                  </a:cxn>
                  <a:cxn ang="0">
                    <a:pos x="18" y="300"/>
                  </a:cxn>
                </a:cxnLst>
                <a:rect l="0" t="0" r="r" b="b"/>
                <a:pathLst>
                  <a:path w="406" h="486">
                    <a:moveTo>
                      <a:pt x="18" y="300"/>
                    </a:moveTo>
                    <a:lnTo>
                      <a:pt x="24" y="246"/>
                    </a:lnTo>
                    <a:lnTo>
                      <a:pt x="48" y="198"/>
                    </a:lnTo>
                    <a:lnTo>
                      <a:pt x="83" y="150"/>
                    </a:lnTo>
                    <a:lnTo>
                      <a:pt x="131" y="108"/>
                    </a:lnTo>
                    <a:lnTo>
                      <a:pt x="185" y="72"/>
                    </a:lnTo>
                    <a:lnTo>
                      <a:pt x="251" y="42"/>
                    </a:lnTo>
                    <a:lnTo>
                      <a:pt x="329" y="24"/>
                    </a:lnTo>
                    <a:lnTo>
                      <a:pt x="406" y="6"/>
                    </a:lnTo>
                    <a:lnTo>
                      <a:pt x="406" y="0"/>
                    </a:lnTo>
                    <a:lnTo>
                      <a:pt x="323" y="12"/>
                    </a:lnTo>
                    <a:lnTo>
                      <a:pt x="245" y="36"/>
                    </a:lnTo>
                    <a:lnTo>
                      <a:pt x="179" y="66"/>
                    </a:lnTo>
                    <a:lnTo>
                      <a:pt x="119" y="102"/>
                    </a:lnTo>
                    <a:lnTo>
                      <a:pt x="72" y="144"/>
                    </a:lnTo>
                    <a:lnTo>
                      <a:pt x="30" y="192"/>
                    </a:lnTo>
                    <a:lnTo>
                      <a:pt x="6" y="246"/>
                    </a:lnTo>
                    <a:lnTo>
                      <a:pt x="0" y="300"/>
                    </a:lnTo>
                    <a:lnTo>
                      <a:pt x="6" y="348"/>
                    </a:lnTo>
                    <a:lnTo>
                      <a:pt x="30" y="396"/>
                    </a:lnTo>
                    <a:lnTo>
                      <a:pt x="66" y="444"/>
                    </a:lnTo>
                    <a:lnTo>
                      <a:pt x="107" y="486"/>
                    </a:lnTo>
                    <a:lnTo>
                      <a:pt x="131" y="486"/>
                    </a:lnTo>
                    <a:lnTo>
                      <a:pt x="83" y="450"/>
                    </a:lnTo>
                    <a:lnTo>
                      <a:pt x="48" y="402"/>
                    </a:lnTo>
                    <a:lnTo>
                      <a:pt x="24" y="354"/>
                    </a:lnTo>
                    <a:lnTo>
                      <a:pt x="18" y="300"/>
                    </a:lnTo>
                    <a:lnTo>
                      <a:pt x="18" y="300"/>
                    </a:lnTo>
                    <a:close/>
                  </a:path>
                </a:pathLst>
              </a:custGeom>
              <a:gradFill rotWithShape="0">
                <a:gsLst>
                  <a:gs pos="0">
                    <a:schemeClr val="accent2"/>
                  </a:gs>
                  <a:gs pos="100000">
                    <a:schemeClr val="accent2">
                      <a:gamma/>
                      <a:shade val="90980"/>
                      <a:invGamma/>
                    </a:schemeClr>
                  </a:gs>
                </a:gsLst>
                <a:lin ang="0" scaled="1"/>
              </a:gradFill>
              <a:ln w="9525">
                <a:noFill/>
                <a:round/>
                <a:headEnd/>
                <a:tailEnd/>
              </a:ln>
            </p:spPr>
            <p:txBody>
              <a:bodyPr/>
              <a:lstStyle/>
              <a:p>
                <a:pPr>
                  <a:defRPr/>
                </a:pPr>
                <a:endParaRPr lang="en-US"/>
              </a:p>
            </p:txBody>
          </p:sp>
          <p:sp>
            <p:nvSpPr>
              <p:cNvPr id="38941" name="Freeform 29"/>
              <p:cNvSpPr>
                <a:spLocks/>
              </p:cNvSpPr>
              <p:nvPr/>
            </p:nvSpPr>
            <p:spPr bwMode="hidden">
              <a:xfrm>
                <a:off x="2987" y="4044"/>
                <a:ext cx="108" cy="252"/>
              </a:xfrm>
              <a:custGeom>
                <a:avLst/>
                <a:gdLst/>
                <a:ahLst/>
                <a:cxnLst>
                  <a:cxn ang="0">
                    <a:pos x="89" y="84"/>
                  </a:cxn>
                  <a:cxn ang="0">
                    <a:pos x="83" y="132"/>
                  </a:cxn>
                  <a:cxn ang="0">
                    <a:pos x="65" y="174"/>
                  </a:cxn>
                  <a:cxn ang="0">
                    <a:pos x="36" y="216"/>
                  </a:cxn>
                  <a:cxn ang="0">
                    <a:pos x="0" y="252"/>
                  </a:cxn>
                  <a:cxn ang="0">
                    <a:pos x="18" y="252"/>
                  </a:cxn>
                  <a:cxn ang="0">
                    <a:pos x="53" y="216"/>
                  </a:cxn>
                  <a:cxn ang="0">
                    <a:pos x="83" y="174"/>
                  </a:cxn>
                  <a:cxn ang="0">
                    <a:pos x="101" y="132"/>
                  </a:cxn>
                  <a:cxn ang="0">
                    <a:pos x="107" y="84"/>
                  </a:cxn>
                  <a:cxn ang="0">
                    <a:pos x="101" y="42"/>
                  </a:cxn>
                  <a:cxn ang="0">
                    <a:pos x="89" y="0"/>
                  </a:cxn>
                  <a:cxn ang="0">
                    <a:pos x="65" y="0"/>
                  </a:cxn>
                  <a:cxn ang="0">
                    <a:pos x="83" y="42"/>
                  </a:cxn>
                  <a:cxn ang="0">
                    <a:pos x="89" y="84"/>
                  </a:cxn>
                  <a:cxn ang="0">
                    <a:pos x="89" y="84"/>
                  </a:cxn>
                </a:cxnLst>
                <a:rect l="0" t="0" r="r" b="b"/>
                <a:pathLst>
                  <a:path w="107" h="252">
                    <a:moveTo>
                      <a:pt x="89" y="84"/>
                    </a:moveTo>
                    <a:lnTo>
                      <a:pt x="83" y="132"/>
                    </a:lnTo>
                    <a:lnTo>
                      <a:pt x="65" y="174"/>
                    </a:lnTo>
                    <a:lnTo>
                      <a:pt x="36" y="216"/>
                    </a:lnTo>
                    <a:lnTo>
                      <a:pt x="0" y="252"/>
                    </a:lnTo>
                    <a:lnTo>
                      <a:pt x="18" y="252"/>
                    </a:lnTo>
                    <a:lnTo>
                      <a:pt x="53" y="216"/>
                    </a:lnTo>
                    <a:lnTo>
                      <a:pt x="83" y="174"/>
                    </a:lnTo>
                    <a:lnTo>
                      <a:pt x="101" y="132"/>
                    </a:lnTo>
                    <a:lnTo>
                      <a:pt x="107" y="84"/>
                    </a:lnTo>
                    <a:lnTo>
                      <a:pt x="101" y="42"/>
                    </a:lnTo>
                    <a:lnTo>
                      <a:pt x="89" y="0"/>
                    </a:lnTo>
                    <a:lnTo>
                      <a:pt x="65" y="0"/>
                    </a:lnTo>
                    <a:lnTo>
                      <a:pt x="83" y="42"/>
                    </a:lnTo>
                    <a:lnTo>
                      <a:pt x="89" y="84"/>
                    </a:lnTo>
                    <a:lnTo>
                      <a:pt x="89" y="84"/>
                    </a:lnTo>
                    <a:close/>
                  </a:path>
                </a:pathLst>
              </a:custGeom>
              <a:gradFill rotWithShape="0">
                <a:gsLst>
                  <a:gs pos="0">
                    <a:schemeClr val="accent2"/>
                  </a:gs>
                  <a:gs pos="100000">
                    <a:schemeClr val="accent2">
                      <a:gamma/>
                      <a:shade val="81961"/>
                      <a:invGamma/>
                    </a:schemeClr>
                  </a:gs>
                </a:gsLst>
                <a:lin ang="5400000" scaled="1"/>
              </a:gradFill>
              <a:ln w="9525">
                <a:noFill/>
                <a:round/>
                <a:headEnd/>
                <a:tailEnd/>
              </a:ln>
            </p:spPr>
            <p:txBody>
              <a:bodyPr/>
              <a:lstStyle/>
              <a:p>
                <a:pPr>
                  <a:defRPr/>
                </a:pPr>
                <a:endParaRPr lang="en-US"/>
              </a:p>
            </p:txBody>
          </p:sp>
          <p:sp>
            <p:nvSpPr>
              <p:cNvPr id="1079" name="Freeform 30"/>
              <p:cNvSpPr>
                <a:spLocks/>
              </p:cNvSpPr>
              <p:nvPr/>
            </p:nvSpPr>
            <p:spPr bwMode="hidden">
              <a:xfrm>
                <a:off x="2068" y="3685"/>
                <a:ext cx="835" cy="150"/>
              </a:xfrm>
              <a:custGeom>
                <a:avLst/>
                <a:gdLst>
                  <a:gd name="T0" fmla="*/ 518 w 835"/>
                  <a:gd name="T1" fmla="*/ 18 h 150"/>
                  <a:gd name="T2" fmla="*/ 597 w 835"/>
                  <a:gd name="T3" fmla="*/ 24 h 150"/>
                  <a:gd name="T4" fmla="*/ 682 w 835"/>
                  <a:gd name="T5" fmla="*/ 30 h 150"/>
                  <a:gd name="T6" fmla="*/ 755 w 835"/>
                  <a:gd name="T7" fmla="*/ 42 h 150"/>
                  <a:gd name="T8" fmla="*/ 828 w 835"/>
                  <a:gd name="T9" fmla="*/ 60 h 150"/>
                  <a:gd name="T10" fmla="*/ 835 w 835"/>
                  <a:gd name="T11" fmla="*/ 42 h 150"/>
                  <a:gd name="T12" fmla="*/ 761 w 835"/>
                  <a:gd name="T13" fmla="*/ 24 h 150"/>
                  <a:gd name="T14" fmla="*/ 688 w 835"/>
                  <a:gd name="T15" fmla="*/ 12 h 150"/>
                  <a:gd name="T16" fmla="*/ 603 w 835"/>
                  <a:gd name="T17" fmla="*/ 6 h 150"/>
                  <a:gd name="T18" fmla="*/ 518 w 835"/>
                  <a:gd name="T19" fmla="*/ 0 h 150"/>
                  <a:gd name="T20" fmla="*/ 372 w 835"/>
                  <a:gd name="T21" fmla="*/ 12 h 150"/>
                  <a:gd name="T22" fmla="*/ 232 w 835"/>
                  <a:gd name="T23" fmla="*/ 36 h 150"/>
                  <a:gd name="T24" fmla="*/ 110 w 835"/>
                  <a:gd name="T25" fmla="*/ 78 h 150"/>
                  <a:gd name="T26" fmla="*/ 0 w 835"/>
                  <a:gd name="T27" fmla="*/ 132 h 150"/>
                  <a:gd name="T28" fmla="*/ 19 w 835"/>
                  <a:gd name="T29" fmla="*/ 150 h 150"/>
                  <a:gd name="T30" fmla="*/ 122 w 835"/>
                  <a:gd name="T31" fmla="*/ 96 h 150"/>
                  <a:gd name="T32" fmla="*/ 244 w 835"/>
                  <a:gd name="T33" fmla="*/ 54 h 150"/>
                  <a:gd name="T34" fmla="*/ 378 w 835"/>
                  <a:gd name="T35" fmla="*/ 30 h 150"/>
                  <a:gd name="T36" fmla="*/ 518 w 835"/>
                  <a:gd name="T37" fmla="*/ 18 h 150"/>
                  <a:gd name="T38" fmla="*/ 518 w 835"/>
                  <a:gd name="T39" fmla="*/ 1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35" h="150">
                    <a:moveTo>
                      <a:pt x="518" y="18"/>
                    </a:moveTo>
                    <a:lnTo>
                      <a:pt x="597" y="24"/>
                    </a:lnTo>
                    <a:lnTo>
                      <a:pt x="682" y="30"/>
                    </a:lnTo>
                    <a:lnTo>
                      <a:pt x="755" y="42"/>
                    </a:lnTo>
                    <a:lnTo>
                      <a:pt x="828" y="60"/>
                    </a:lnTo>
                    <a:lnTo>
                      <a:pt x="835" y="42"/>
                    </a:lnTo>
                    <a:lnTo>
                      <a:pt x="761" y="24"/>
                    </a:lnTo>
                    <a:lnTo>
                      <a:pt x="688" y="12"/>
                    </a:lnTo>
                    <a:lnTo>
                      <a:pt x="603" y="6"/>
                    </a:lnTo>
                    <a:lnTo>
                      <a:pt x="518" y="0"/>
                    </a:lnTo>
                    <a:lnTo>
                      <a:pt x="372" y="12"/>
                    </a:lnTo>
                    <a:lnTo>
                      <a:pt x="232" y="36"/>
                    </a:lnTo>
                    <a:lnTo>
                      <a:pt x="110" y="78"/>
                    </a:lnTo>
                    <a:lnTo>
                      <a:pt x="0" y="132"/>
                    </a:lnTo>
                    <a:lnTo>
                      <a:pt x="19" y="150"/>
                    </a:lnTo>
                    <a:lnTo>
                      <a:pt x="122" y="96"/>
                    </a:lnTo>
                    <a:lnTo>
                      <a:pt x="244" y="54"/>
                    </a:lnTo>
                    <a:lnTo>
                      <a:pt x="378" y="30"/>
                    </a:lnTo>
                    <a:lnTo>
                      <a:pt x="518" y="1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80" name="Freeform 31"/>
              <p:cNvSpPr>
                <a:spLocks/>
              </p:cNvSpPr>
              <p:nvPr/>
            </p:nvSpPr>
            <p:spPr bwMode="hidden">
              <a:xfrm>
                <a:off x="1867" y="3853"/>
                <a:ext cx="171" cy="461"/>
              </a:xfrm>
              <a:custGeom>
                <a:avLst/>
                <a:gdLst>
                  <a:gd name="T0" fmla="*/ 31 w 171"/>
                  <a:gd name="T1" fmla="*/ 263 h 461"/>
                  <a:gd name="T2" fmla="*/ 43 w 171"/>
                  <a:gd name="T3" fmla="*/ 191 h 461"/>
                  <a:gd name="T4" fmla="*/ 67 w 171"/>
                  <a:gd name="T5" fmla="*/ 131 h 461"/>
                  <a:gd name="T6" fmla="*/ 116 w 171"/>
                  <a:gd name="T7" fmla="*/ 72 h 461"/>
                  <a:gd name="T8" fmla="*/ 171 w 171"/>
                  <a:gd name="T9" fmla="*/ 18 h 461"/>
                  <a:gd name="T10" fmla="*/ 153 w 171"/>
                  <a:gd name="T11" fmla="*/ 0 h 461"/>
                  <a:gd name="T12" fmla="*/ 86 w 171"/>
                  <a:gd name="T13" fmla="*/ 60 h 461"/>
                  <a:gd name="T14" fmla="*/ 43 w 171"/>
                  <a:gd name="T15" fmla="*/ 120 h 461"/>
                  <a:gd name="T16" fmla="*/ 13 w 171"/>
                  <a:gd name="T17" fmla="*/ 191 h 461"/>
                  <a:gd name="T18" fmla="*/ 0 w 171"/>
                  <a:gd name="T19" fmla="*/ 263 h 461"/>
                  <a:gd name="T20" fmla="*/ 6 w 171"/>
                  <a:gd name="T21" fmla="*/ 317 h 461"/>
                  <a:gd name="T22" fmla="*/ 25 w 171"/>
                  <a:gd name="T23" fmla="*/ 365 h 461"/>
                  <a:gd name="T24" fmla="*/ 49 w 171"/>
                  <a:gd name="T25" fmla="*/ 413 h 461"/>
                  <a:gd name="T26" fmla="*/ 86 w 171"/>
                  <a:gd name="T27" fmla="*/ 461 h 461"/>
                  <a:gd name="T28" fmla="*/ 122 w 171"/>
                  <a:gd name="T29" fmla="*/ 461 h 461"/>
                  <a:gd name="T30" fmla="*/ 86 w 171"/>
                  <a:gd name="T31" fmla="*/ 413 h 461"/>
                  <a:gd name="T32" fmla="*/ 55 w 171"/>
                  <a:gd name="T33" fmla="*/ 365 h 461"/>
                  <a:gd name="T34" fmla="*/ 37 w 171"/>
                  <a:gd name="T35" fmla="*/ 317 h 461"/>
                  <a:gd name="T36" fmla="*/ 31 w 171"/>
                  <a:gd name="T37" fmla="*/ 263 h 461"/>
                  <a:gd name="T38" fmla="*/ 31 w 171"/>
                  <a:gd name="T39" fmla="*/ 263 h 4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1" h="461">
                    <a:moveTo>
                      <a:pt x="31" y="263"/>
                    </a:moveTo>
                    <a:lnTo>
                      <a:pt x="43" y="191"/>
                    </a:lnTo>
                    <a:lnTo>
                      <a:pt x="67" y="131"/>
                    </a:lnTo>
                    <a:lnTo>
                      <a:pt x="116" y="72"/>
                    </a:lnTo>
                    <a:lnTo>
                      <a:pt x="171" y="18"/>
                    </a:lnTo>
                    <a:lnTo>
                      <a:pt x="153" y="0"/>
                    </a:lnTo>
                    <a:lnTo>
                      <a:pt x="86" y="60"/>
                    </a:lnTo>
                    <a:lnTo>
                      <a:pt x="43" y="120"/>
                    </a:lnTo>
                    <a:lnTo>
                      <a:pt x="13" y="191"/>
                    </a:lnTo>
                    <a:lnTo>
                      <a:pt x="0" y="263"/>
                    </a:lnTo>
                    <a:lnTo>
                      <a:pt x="6" y="317"/>
                    </a:lnTo>
                    <a:lnTo>
                      <a:pt x="25" y="365"/>
                    </a:lnTo>
                    <a:lnTo>
                      <a:pt x="49" y="413"/>
                    </a:lnTo>
                    <a:lnTo>
                      <a:pt x="86" y="461"/>
                    </a:lnTo>
                    <a:lnTo>
                      <a:pt x="122" y="461"/>
                    </a:lnTo>
                    <a:lnTo>
                      <a:pt x="86" y="413"/>
                    </a:lnTo>
                    <a:lnTo>
                      <a:pt x="55" y="365"/>
                    </a:lnTo>
                    <a:lnTo>
                      <a:pt x="37" y="317"/>
                    </a:lnTo>
                    <a:lnTo>
                      <a:pt x="31" y="26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944" name="Freeform 32"/>
              <p:cNvSpPr>
                <a:spLocks/>
              </p:cNvSpPr>
              <p:nvPr/>
            </p:nvSpPr>
            <p:spPr bwMode="hidden">
              <a:xfrm>
                <a:off x="2951" y="3751"/>
                <a:ext cx="360" cy="563"/>
              </a:xfrm>
              <a:custGeom>
                <a:avLst/>
                <a:gdLst/>
                <a:ahLst/>
                <a:cxnLst>
                  <a:cxn ang="0">
                    <a:pos x="360" y="365"/>
                  </a:cxn>
                  <a:cxn ang="0">
                    <a:pos x="353" y="305"/>
                  </a:cxn>
                  <a:cxn ang="0">
                    <a:pos x="335" y="251"/>
                  </a:cxn>
                  <a:cxn ang="0">
                    <a:pos x="305" y="204"/>
                  </a:cxn>
                  <a:cxn ang="0">
                    <a:pos x="262" y="156"/>
                  </a:cxn>
                  <a:cxn ang="0">
                    <a:pos x="213" y="108"/>
                  </a:cxn>
                  <a:cxn ang="0">
                    <a:pos x="159" y="66"/>
                  </a:cxn>
                  <a:cxn ang="0">
                    <a:pos x="92" y="30"/>
                  </a:cxn>
                  <a:cxn ang="0">
                    <a:pos x="19" y="0"/>
                  </a:cxn>
                  <a:cxn ang="0">
                    <a:pos x="0" y="12"/>
                  </a:cxn>
                  <a:cxn ang="0">
                    <a:pos x="67" y="42"/>
                  </a:cxn>
                  <a:cxn ang="0">
                    <a:pos x="134" y="78"/>
                  </a:cxn>
                  <a:cxn ang="0">
                    <a:pos x="189" y="114"/>
                  </a:cxn>
                  <a:cxn ang="0">
                    <a:pos x="238" y="162"/>
                  </a:cxn>
                  <a:cxn ang="0">
                    <a:pos x="274" y="210"/>
                  </a:cxn>
                  <a:cxn ang="0">
                    <a:pos x="299" y="257"/>
                  </a:cxn>
                  <a:cxn ang="0">
                    <a:pos x="317" y="311"/>
                  </a:cxn>
                  <a:cxn ang="0">
                    <a:pos x="323" y="365"/>
                  </a:cxn>
                  <a:cxn ang="0">
                    <a:pos x="317" y="419"/>
                  </a:cxn>
                  <a:cxn ang="0">
                    <a:pos x="299" y="467"/>
                  </a:cxn>
                  <a:cxn ang="0">
                    <a:pos x="274" y="515"/>
                  </a:cxn>
                  <a:cxn ang="0">
                    <a:pos x="238" y="563"/>
                  </a:cxn>
                  <a:cxn ang="0">
                    <a:pos x="268" y="563"/>
                  </a:cxn>
                  <a:cxn ang="0">
                    <a:pos x="311" y="515"/>
                  </a:cxn>
                  <a:cxn ang="0">
                    <a:pos x="335" y="467"/>
                  </a:cxn>
                  <a:cxn ang="0">
                    <a:pos x="353" y="419"/>
                  </a:cxn>
                  <a:cxn ang="0">
                    <a:pos x="360" y="365"/>
                  </a:cxn>
                  <a:cxn ang="0">
                    <a:pos x="360" y="365"/>
                  </a:cxn>
                </a:cxnLst>
                <a:rect l="0" t="0" r="r" b="b"/>
                <a:pathLst>
                  <a:path w="360" h="563">
                    <a:moveTo>
                      <a:pt x="360" y="365"/>
                    </a:moveTo>
                    <a:lnTo>
                      <a:pt x="353" y="305"/>
                    </a:lnTo>
                    <a:lnTo>
                      <a:pt x="335" y="251"/>
                    </a:lnTo>
                    <a:lnTo>
                      <a:pt x="305" y="204"/>
                    </a:lnTo>
                    <a:lnTo>
                      <a:pt x="262" y="156"/>
                    </a:lnTo>
                    <a:lnTo>
                      <a:pt x="213" y="108"/>
                    </a:lnTo>
                    <a:lnTo>
                      <a:pt x="159" y="66"/>
                    </a:lnTo>
                    <a:lnTo>
                      <a:pt x="92" y="30"/>
                    </a:lnTo>
                    <a:lnTo>
                      <a:pt x="19" y="0"/>
                    </a:lnTo>
                    <a:lnTo>
                      <a:pt x="0" y="12"/>
                    </a:lnTo>
                    <a:lnTo>
                      <a:pt x="67" y="42"/>
                    </a:lnTo>
                    <a:lnTo>
                      <a:pt x="134" y="78"/>
                    </a:lnTo>
                    <a:lnTo>
                      <a:pt x="189" y="114"/>
                    </a:lnTo>
                    <a:lnTo>
                      <a:pt x="238" y="162"/>
                    </a:lnTo>
                    <a:lnTo>
                      <a:pt x="274" y="210"/>
                    </a:lnTo>
                    <a:lnTo>
                      <a:pt x="299" y="257"/>
                    </a:lnTo>
                    <a:lnTo>
                      <a:pt x="317" y="311"/>
                    </a:lnTo>
                    <a:lnTo>
                      <a:pt x="323" y="365"/>
                    </a:lnTo>
                    <a:lnTo>
                      <a:pt x="317" y="419"/>
                    </a:lnTo>
                    <a:lnTo>
                      <a:pt x="299" y="467"/>
                    </a:lnTo>
                    <a:lnTo>
                      <a:pt x="274" y="515"/>
                    </a:lnTo>
                    <a:lnTo>
                      <a:pt x="238" y="563"/>
                    </a:lnTo>
                    <a:lnTo>
                      <a:pt x="268" y="563"/>
                    </a:lnTo>
                    <a:lnTo>
                      <a:pt x="311" y="515"/>
                    </a:lnTo>
                    <a:lnTo>
                      <a:pt x="335" y="467"/>
                    </a:lnTo>
                    <a:lnTo>
                      <a:pt x="353" y="419"/>
                    </a:lnTo>
                    <a:lnTo>
                      <a:pt x="360" y="365"/>
                    </a:lnTo>
                    <a:lnTo>
                      <a:pt x="360" y="36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p>
            </p:txBody>
          </p:sp>
          <p:sp>
            <p:nvSpPr>
              <p:cNvPr id="38945" name="Freeform 33"/>
              <p:cNvSpPr>
                <a:spLocks/>
              </p:cNvSpPr>
              <p:nvPr/>
            </p:nvSpPr>
            <p:spPr bwMode="hidden">
              <a:xfrm>
                <a:off x="2318" y="3631"/>
                <a:ext cx="1078" cy="425"/>
              </a:xfrm>
              <a:custGeom>
                <a:avLst/>
                <a:gdLst/>
                <a:ahLst/>
                <a:cxnLst>
                  <a:cxn ang="0">
                    <a:pos x="1053" y="425"/>
                  </a:cxn>
                  <a:cxn ang="0">
                    <a:pos x="1078" y="419"/>
                  </a:cxn>
                  <a:cxn ang="0">
                    <a:pos x="1066" y="377"/>
                  </a:cxn>
                  <a:cxn ang="0">
                    <a:pos x="1047" y="336"/>
                  </a:cxn>
                  <a:cxn ang="0">
                    <a:pos x="986" y="252"/>
                  </a:cxn>
                  <a:cxn ang="0">
                    <a:pos x="907" y="180"/>
                  </a:cxn>
                  <a:cxn ang="0">
                    <a:pos x="810" y="120"/>
                  </a:cxn>
                  <a:cxn ang="0">
                    <a:pos x="694" y="72"/>
                  </a:cxn>
                  <a:cxn ang="0">
                    <a:pos x="560" y="30"/>
                  </a:cxn>
                  <a:cxn ang="0">
                    <a:pos x="420" y="6"/>
                  </a:cxn>
                  <a:cxn ang="0">
                    <a:pos x="268" y="0"/>
                  </a:cxn>
                  <a:cxn ang="0">
                    <a:pos x="134" y="6"/>
                  </a:cxn>
                  <a:cxn ang="0">
                    <a:pos x="0" y="24"/>
                  </a:cxn>
                  <a:cxn ang="0">
                    <a:pos x="12" y="36"/>
                  </a:cxn>
                  <a:cxn ang="0">
                    <a:pos x="134" y="18"/>
                  </a:cxn>
                  <a:cxn ang="0">
                    <a:pos x="268" y="12"/>
                  </a:cxn>
                  <a:cxn ang="0">
                    <a:pos x="420" y="18"/>
                  </a:cxn>
                  <a:cxn ang="0">
                    <a:pos x="554" y="42"/>
                  </a:cxn>
                  <a:cxn ang="0">
                    <a:pos x="682" y="84"/>
                  </a:cxn>
                  <a:cxn ang="0">
                    <a:pos x="798" y="132"/>
                  </a:cxn>
                  <a:cxn ang="0">
                    <a:pos x="895" y="192"/>
                  </a:cxn>
                  <a:cxn ang="0">
                    <a:pos x="968" y="264"/>
                  </a:cxn>
                  <a:cxn ang="0">
                    <a:pos x="999" y="300"/>
                  </a:cxn>
                  <a:cxn ang="0">
                    <a:pos x="1023" y="342"/>
                  </a:cxn>
                  <a:cxn ang="0">
                    <a:pos x="1041" y="383"/>
                  </a:cxn>
                  <a:cxn ang="0">
                    <a:pos x="1053" y="425"/>
                  </a:cxn>
                  <a:cxn ang="0">
                    <a:pos x="1053" y="425"/>
                  </a:cxn>
                </a:cxnLst>
                <a:rect l="0" t="0" r="r" b="b"/>
                <a:pathLst>
                  <a:path w="1078" h="425">
                    <a:moveTo>
                      <a:pt x="1053" y="425"/>
                    </a:moveTo>
                    <a:lnTo>
                      <a:pt x="1078" y="419"/>
                    </a:lnTo>
                    <a:lnTo>
                      <a:pt x="1066" y="377"/>
                    </a:lnTo>
                    <a:lnTo>
                      <a:pt x="1047" y="336"/>
                    </a:lnTo>
                    <a:lnTo>
                      <a:pt x="986" y="252"/>
                    </a:lnTo>
                    <a:lnTo>
                      <a:pt x="907" y="180"/>
                    </a:lnTo>
                    <a:lnTo>
                      <a:pt x="810" y="120"/>
                    </a:lnTo>
                    <a:lnTo>
                      <a:pt x="694" y="72"/>
                    </a:lnTo>
                    <a:lnTo>
                      <a:pt x="560" y="30"/>
                    </a:lnTo>
                    <a:lnTo>
                      <a:pt x="420" y="6"/>
                    </a:lnTo>
                    <a:lnTo>
                      <a:pt x="268" y="0"/>
                    </a:lnTo>
                    <a:lnTo>
                      <a:pt x="134" y="6"/>
                    </a:lnTo>
                    <a:lnTo>
                      <a:pt x="0" y="24"/>
                    </a:lnTo>
                    <a:lnTo>
                      <a:pt x="12" y="36"/>
                    </a:lnTo>
                    <a:lnTo>
                      <a:pt x="134" y="18"/>
                    </a:lnTo>
                    <a:lnTo>
                      <a:pt x="268" y="12"/>
                    </a:lnTo>
                    <a:lnTo>
                      <a:pt x="420" y="18"/>
                    </a:lnTo>
                    <a:lnTo>
                      <a:pt x="554" y="42"/>
                    </a:lnTo>
                    <a:lnTo>
                      <a:pt x="682" y="84"/>
                    </a:lnTo>
                    <a:lnTo>
                      <a:pt x="798" y="132"/>
                    </a:lnTo>
                    <a:lnTo>
                      <a:pt x="895" y="192"/>
                    </a:lnTo>
                    <a:lnTo>
                      <a:pt x="968" y="264"/>
                    </a:lnTo>
                    <a:lnTo>
                      <a:pt x="999" y="300"/>
                    </a:lnTo>
                    <a:lnTo>
                      <a:pt x="1023" y="342"/>
                    </a:lnTo>
                    <a:lnTo>
                      <a:pt x="1041" y="383"/>
                    </a:lnTo>
                    <a:lnTo>
                      <a:pt x="1053" y="425"/>
                    </a:lnTo>
                    <a:lnTo>
                      <a:pt x="1053" y="425"/>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p>
            </p:txBody>
          </p:sp>
          <p:sp>
            <p:nvSpPr>
              <p:cNvPr id="38946" name="Freeform 34"/>
              <p:cNvSpPr>
                <a:spLocks/>
              </p:cNvSpPr>
              <p:nvPr/>
            </p:nvSpPr>
            <p:spPr bwMode="hidden">
              <a:xfrm>
                <a:off x="3304" y="4080"/>
                <a:ext cx="98" cy="234"/>
              </a:xfrm>
              <a:custGeom>
                <a:avLst/>
                <a:gdLst/>
                <a:ahLst/>
                <a:cxnLst>
                  <a:cxn ang="0">
                    <a:pos x="0" y="234"/>
                  </a:cxn>
                  <a:cxn ang="0">
                    <a:pos x="25" y="234"/>
                  </a:cxn>
                  <a:cxn ang="0">
                    <a:pos x="55" y="186"/>
                  </a:cxn>
                  <a:cxn ang="0">
                    <a:pos x="80" y="138"/>
                  </a:cxn>
                  <a:cxn ang="0">
                    <a:pos x="92" y="90"/>
                  </a:cxn>
                  <a:cxn ang="0">
                    <a:pos x="98" y="36"/>
                  </a:cxn>
                  <a:cxn ang="0">
                    <a:pos x="98" y="0"/>
                  </a:cxn>
                  <a:cxn ang="0">
                    <a:pos x="74" y="0"/>
                  </a:cxn>
                  <a:cxn ang="0">
                    <a:pos x="74" y="36"/>
                  </a:cxn>
                  <a:cxn ang="0">
                    <a:pos x="67" y="90"/>
                  </a:cxn>
                  <a:cxn ang="0">
                    <a:pos x="55" y="138"/>
                  </a:cxn>
                  <a:cxn ang="0">
                    <a:pos x="31" y="186"/>
                  </a:cxn>
                  <a:cxn ang="0">
                    <a:pos x="0" y="234"/>
                  </a:cxn>
                  <a:cxn ang="0">
                    <a:pos x="0" y="234"/>
                  </a:cxn>
                </a:cxnLst>
                <a:rect l="0" t="0" r="r" b="b"/>
                <a:pathLst>
                  <a:path w="98" h="234">
                    <a:moveTo>
                      <a:pt x="0" y="234"/>
                    </a:moveTo>
                    <a:lnTo>
                      <a:pt x="25" y="234"/>
                    </a:lnTo>
                    <a:lnTo>
                      <a:pt x="55" y="186"/>
                    </a:lnTo>
                    <a:lnTo>
                      <a:pt x="80" y="138"/>
                    </a:lnTo>
                    <a:lnTo>
                      <a:pt x="92" y="90"/>
                    </a:lnTo>
                    <a:lnTo>
                      <a:pt x="98" y="36"/>
                    </a:lnTo>
                    <a:lnTo>
                      <a:pt x="98" y="0"/>
                    </a:lnTo>
                    <a:lnTo>
                      <a:pt x="74" y="0"/>
                    </a:lnTo>
                    <a:lnTo>
                      <a:pt x="74" y="36"/>
                    </a:lnTo>
                    <a:lnTo>
                      <a:pt x="67" y="90"/>
                    </a:lnTo>
                    <a:lnTo>
                      <a:pt x="55" y="138"/>
                    </a:lnTo>
                    <a:lnTo>
                      <a:pt x="31" y="186"/>
                    </a:lnTo>
                    <a:lnTo>
                      <a:pt x="0" y="234"/>
                    </a:lnTo>
                    <a:lnTo>
                      <a:pt x="0" y="234"/>
                    </a:lnTo>
                    <a:close/>
                  </a:path>
                </a:pathLst>
              </a:custGeom>
              <a:gradFill rotWithShape="0">
                <a:gsLst>
                  <a:gs pos="0">
                    <a:schemeClr val="accent2"/>
                  </a:gs>
                  <a:gs pos="100000">
                    <a:schemeClr val="accent2">
                      <a:gamma/>
                      <a:shade val="87843"/>
                      <a:invGamma/>
                    </a:schemeClr>
                  </a:gs>
                </a:gsLst>
                <a:lin ang="5400000" scaled="1"/>
              </a:gradFill>
              <a:ln w="9525">
                <a:noFill/>
                <a:round/>
                <a:headEnd/>
                <a:tailEnd/>
              </a:ln>
            </p:spPr>
            <p:txBody>
              <a:bodyPr/>
              <a:lstStyle/>
              <a:p>
                <a:pPr>
                  <a:defRPr/>
                </a:pPr>
                <a:endParaRPr lang="en-US"/>
              </a:p>
            </p:txBody>
          </p:sp>
          <p:sp>
            <p:nvSpPr>
              <p:cNvPr id="1084" name="Freeform 35"/>
              <p:cNvSpPr>
                <a:spLocks/>
              </p:cNvSpPr>
              <p:nvPr/>
            </p:nvSpPr>
            <p:spPr bwMode="hidden">
              <a:xfrm>
                <a:off x="1776" y="3673"/>
                <a:ext cx="481" cy="641"/>
              </a:xfrm>
              <a:custGeom>
                <a:avLst/>
                <a:gdLst>
                  <a:gd name="T0" fmla="*/ 18 w 481"/>
                  <a:gd name="T1" fmla="*/ 443 h 641"/>
                  <a:gd name="T2" fmla="*/ 24 w 481"/>
                  <a:gd name="T3" fmla="*/ 371 h 641"/>
                  <a:gd name="T4" fmla="*/ 55 w 481"/>
                  <a:gd name="T5" fmla="*/ 305 h 641"/>
                  <a:gd name="T6" fmla="*/ 91 w 481"/>
                  <a:gd name="T7" fmla="*/ 246 h 641"/>
                  <a:gd name="T8" fmla="*/ 146 w 481"/>
                  <a:gd name="T9" fmla="*/ 186 h 641"/>
                  <a:gd name="T10" fmla="*/ 213 w 481"/>
                  <a:gd name="T11" fmla="*/ 132 h 641"/>
                  <a:gd name="T12" fmla="*/ 292 w 481"/>
                  <a:gd name="T13" fmla="*/ 84 h 641"/>
                  <a:gd name="T14" fmla="*/ 384 w 481"/>
                  <a:gd name="T15" fmla="*/ 48 h 641"/>
                  <a:gd name="T16" fmla="*/ 481 w 481"/>
                  <a:gd name="T17" fmla="*/ 12 h 641"/>
                  <a:gd name="T18" fmla="*/ 457 w 481"/>
                  <a:gd name="T19" fmla="*/ 0 h 641"/>
                  <a:gd name="T20" fmla="*/ 359 w 481"/>
                  <a:gd name="T21" fmla="*/ 36 h 641"/>
                  <a:gd name="T22" fmla="*/ 274 w 481"/>
                  <a:gd name="T23" fmla="*/ 78 h 641"/>
                  <a:gd name="T24" fmla="*/ 195 w 481"/>
                  <a:gd name="T25" fmla="*/ 126 h 641"/>
                  <a:gd name="T26" fmla="*/ 128 w 481"/>
                  <a:gd name="T27" fmla="*/ 180 h 641"/>
                  <a:gd name="T28" fmla="*/ 73 w 481"/>
                  <a:gd name="T29" fmla="*/ 240 h 641"/>
                  <a:gd name="T30" fmla="*/ 37 w 481"/>
                  <a:gd name="T31" fmla="*/ 305 h 641"/>
                  <a:gd name="T32" fmla="*/ 6 w 481"/>
                  <a:gd name="T33" fmla="*/ 371 h 641"/>
                  <a:gd name="T34" fmla="*/ 0 w 481"/>
                  <a:gd name="T35" fmla="*/ 443 h 641"/>
                  <a:gd name="T36" fmla="*/ 6 w 481"/>
                  <a:gd name="T37" fmla="*/ 497 h 641"/>
                  <a:gd name="T38" fmla="*/ 18 w 481"/>
                  <a:gd name="T39" fmla="*/ 545 h 641"/>
                  <a:gd name="T40" fmla="*/ 43 w 481"/>
                  <a:gd name="T41" fmla="*/ 593 h 641"/>
                  <a:gd name="T42" fmla="*/ 73 w 481"/>
                  <a:gd name="T43" fmla="*/ 641 h 641"/>
                  <a:gd name="T44" fmla="*/ 97 w 481"/>
                  <a:gd name="T45" fmla="*/ 641 h 641"/>
                  <a:gd name="T46" fmla="*/ 67 w 481"/>
                  <a:gd name="T47" fmla="*/ 593 h 641"/>
                  <a:gd name="T48" fmla="*/ 43 w 481"/>
                  <a:gd name="T49" fmla="*/ 545 h 641"/>
                  <a:gd name="T50" fmla="*/ 24 w 481"/>
                  <a:gd name="T51" fmla="*/ 497 h 641"/>
                  <a:gd name="T52" fmla="*/ 18 w 481"/>
                  <a:gd name="T53" fmla="*/ 443 h 641"/>
                  <a:gd name="T54" fmla="*/ 18 w 481"/>
                  <a:gd name="T55" fmla="*/ 443 h 6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81" h="641">
                    <a:moveTo>
                      <a:pt x="18" y="443"/>
                    </a:moveTo>
                    <a:lnTo>
                      <a:pt x="24" y="371"/>
                    </a:lnTo>
                    <a:lnTo>
                      <a:pt x="55" y="305"/>
                    </a:lnTo>
                    <a:lnTo>
                      <a:pt x="91" y="246"/>
                    </a:lnTo>
                    <a:lnTo>
                      <a:pt x="146" y="186"/>
                    </a:lnTo>
                    <a:lnTo>
                      <a:pt x="213" y="132"/>
                    </a:lnTo>
                    <a:lnTo>
                      <a:pt x="292" y="84"/>
                    </a:lnTo>
                    <a:lnTo>
                      <a:pt x="384" y="48"/>
                    </a:lnTo>
                    <a:lnTo>
                      <a:pt x="481" y="12"/>
                    </a:lnTo>
                    <a:lnTo>
                      <a:pt x="457" y="0"/>
                    </a:lnTo>
                    <a:lnTo>
                      <a:pt x="359" y="36"/>
                    </a:lnTo>
                    <a:lnTo>
                      <a:pt x="274" y="78"/>
                    </a:lnTo>
                    <a:lnTo>
                      <a:pt x="195" y="126"/>
                    </a:lnTo>
                    <a:lnTo>
                      <a:pt x="128" y="180"/>
                    </a:lnTo>
                    <a:lnTo>
                      <a:pt x="73" y="240"/>
                    </a:lnTo>
                    <a:lnTo>
                      <a:pt x="37" y="305"/>
                    </a:lnTo>
                    <a:lnTo>
                      <a:pt x="6" y="371"/>
                    </a:lnTo>
                    <a:lnTo>
                      <a:pt x="0" y="443"/>
                    </a:lnTo>
                    <a:lnTo>
                      <a:pt x="6" y="497"/>
                    </a:lnTo>
                    <a:lnTo>
                      <a:pt x="18" y="545"/>
                    </a:lnTo>
                    <a:lnTo>
                      <a:pt x="43" y="593"/>
                    </a:lnTo>
                    <a:lnTo>
                      <a:pt x="73" y="641"/>
                    </a:lnTo>
                    <a:lnTo>
                      <a:pt x="97" y="641"/>
                    </a:lnTo>
                    <a:lnTo>
                      <a:pt x="67" y="593"/>
                    </a:lnTo>
                    <a:lnTo>
                      <a:pt x="43" y="545"/>
                    </a:lnTo>
                    <a:lnTo>
                      <a:pt x="24" y="497"/>
                    </a:lnTo>
                    <a:lnTo>
                      <a:pt x="18" y="44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036" name="Group 36"/>
            <p:cNvGrpSpPr>
              <a:grpSpLocks/>
            </p:cNvGrpSpPr>
            <p:nvPr userDrawn="1"/>
          </p:nvGrpSpPr>
          <p:grpSpPr bwMode="auto">
            <a:xfrm>
              <a:off x="4128" y="3360"/>
              <a:ext cx="1351" cy="821"/>
              <a:chOff x="4128" y="3360"/>
              <a:chExt cx="1351" cy="821"/>
            </a:xfrm>
          </p:grpSpPr>
          <p:sp>
            <p:nvSpPr>
              <p:cNvPr id="38949" name="Freeform 37"/>
              <p:cNvSpPr>
                <a:spLocks noEditPoints="1"/>
              </p:cNvSpPr>
              <p:nvPr/>
            </p:nvSpPr>
            <p:spPr bwMode="hidden">
              <a:xfrm>
                <a:off x="4200" y="3402"/>
                <a:ext cx="1201" cy="731"/>
              </a:xfrm>
              <a:custGeom>
                <a:avLst/>
                <a:gdLst/>
                <a:ahLst/>
                <a:cxnLst>
                  <a:cxn ang="0">
                    <a:pos x="484" y="6"/>
                  </a:cxn>
                  <a:cxn ang="0">
                    <a:pos x="263" y="60"/>
                  </a:cxn>
                  <a:cxn ang="0">
                    <a:pos x="101" y="162"/>
                  </a:cxn>
                  <a:cxn ang="0">
                    <a:pos x="12" y="294"/>
                  </a:cxn>
                  <a:cxn ang="0">
                    <a:pos x="0" y="366"/>
                  </a:cxn>
                  <a:cxn ang="0">
                    <a:pos x="12" y="437"/>
                  </a:cxn>
                  <a:cxn ang="0">
                    <a:pos x="101" y="569"/>
                  </a:cxn>
                  <a:cxn ang="0">
                    <a:pos x="263" y="671"/>
                  </a:cxn>
                  <a:cxn ang="0">
                    <a:pos x="484" y="725"/>
                  </a:cxn>
                  <a:cxn ang="0">
                    <a:pos x="723" y="725"/>
                  </a:cxn>
                  <a:cxn ang="0">
                    <a:pos x="938" y="671"/>
                  </a:cxn>
                  <a:cxn ang="0">
                    <a:pos x="1100" y="569"/>
                  </a:cxn>
                  <a:cxn ang="0">
                    <a:pos x="1189" y="437"/>
                  </a:cxn>
                  <a:cxn ang="0">
                    <a:pos x="1201" y="366"/>
                  </a:cxn>
                  <a:cxn ang="0">
                    <a:pos x="1189" y="294"/>
                  </a:cxn>
                  <a:cxn ang="0">
                    <a:pos x="1100" y="162"/>
                  </a:cxn>
                  <a:cxn ang="0">
                    <a:pos x="938" y="60"/>
                  </a:cxn>
                  <a:cxn ang="0">
                    <a:pos x="723" y="6"/>
                  </a:cxn>
                  <a:cxn ang="0">
                    <a:pos x="604" y="0"/>
                  </a:cxn>
                  <a:cxn ang="0">
                    <a:pos x="490" y="701"/>
                  </a:cxn>
                  <a:cxn ang="0">
                    <a:pos x="287" y="647"/>
                  </a:cxn>
                  <a:cxn ang="0">
                    <a:pos x="131" y="557"/>
                  </a:cxn>
                  <a:cxn ang="0">
                    <a:pos x="48" y="437"/>
                  </a:cxn>
                  <a:cxn ang="0">
                    <a:pos x="36" y="366"/>
                  </a:cxn>
                  <a:cxn ang="0">
                    <a:pos x="48" y="300"/>
                  </a:cxn>
                  <a:cxn ang="0">
                    <a:pos x="131" y="174"/>
                  </a:cxn>
                  <a:cxn ang="0">
                    <a:pos x="287" y="84"/>
                  </a:cxn>
                  <a:cxn ang="0">
                    <a:pos x="490" y="30"/>
                  </a:cxn>
                  <a:cxn ang="0">
                    <a:pos x="717" y="30"/>
                  </a:cxn>
                  <a:cxn ang="0">
                    <a:pos x="920" y="84"/>
                  </a:cxn>
                  <a:cxn ang="0">
                    <a:pos x="1070" y="174"/>
                  </a:cxn>
                  <a:cxn ang="0">
                    <a:pos x="1153" y="300"/>
                  </a:cxn>
                  <a:cxn ang="0">
                    <a:pos x="1153" y="437"/>
                  </a:cxn>
                  <a:cxn ang="0">
                    <a:pos x="1070" y="557"/>
                  </a:cxn>
                  <a:cxn ang="0">
                    <a:pos x="920" y="647"/>
                  </a:cxn>
                  <a:cxn ang="0">
                    <a:pos x="717" y="701"/>
                  </a:cxn>
                  <a:cxn ang="0">
                    <a:pos x="604" y="707"/>
                  </a:cxn>
                </a:cxnLst>
                <a:rect l="0" t="0" r="r" b="b"/>
                <a:pathLst>
                  <a:path w="1201" h="731">
                    <a:moveTo>
                      <a:pt x="604" y="0"/>
                    </a:moveTo>
                    <a:lnTo>
                      <a:pt x="484" y="6"/>
                    </a:lnTo>
                    <a:lnTo>
                      <a:pt x="370" y="30"/>
                    </a:lnTo>
                    <a:lnTo>
                      <a:pt x="263" y="60"/>
                    </a:lnTo>
                    <a:lnTo>
                      <a:pt x="179" y="108"/>
                    </a:lnTo>
                    <a:lnTo>
                      <a:pt x="101" y="162"/>
                    </a:lnTo>
                    <a:lnTo>
                      <a:pt x="48" y="222"/>
                    </a:lnTo>
                    <a:lnTo>
                      <a:pt x="12" y="294"/>
                    </a:lnTo>
                    <a:lnTo>
                      <a:pt x="6" y="330"/>
                    </a:lnTo>
                    <a:lnTo>
                      <a:pt x="0" y="366"/>
                    </a:lnTo>
                    <a:lnTo>
                      <a:pt x="6" y="401"/>
                    </a:lnTo>
                    <a:lnTo>
                      <a:pt x="12" y="437"/>
                    </a:lnTo>
                    <a:lnTo>
                      <a:pt x="48" y="509"/>
                    </a:lnTo>
                    <a:lnTo>
                      <a:pt x="101" y="569"/>
                    </a:lnTo>
                    <a:lnTo>
                      <a:pt x="179" y="623"/>
                    </a:lnTo>
                    <a:lnTo>
                      <a:pt x="263" y="671"/>
                    </a:lnTo>
                    <a:lnTo>
                      <a:pt x="370" y="701"/>
                    </a:lnTo>
                    <a:lnTo>
                      <a:pt x="484" y="725"/>
                    </a:lnTo>
                    <a:lnTo>
                      <a:pt x="604" y="731"/>
                    </a:lnTo>
                    <a:lnTo>
                      <a:pt x="723" y="725"/>
                    </a:lnTo>
                    <a:lnTo>
                      <a:pt x="837" y="701"/>
                    </a:lnTo>
                    <a:lnTo>
                      <a:pt x="938" y="671"/>
                    </a:lnTo>
                    <a:lnTo>
                      <a:pt x="1028" y="623"/>
                    </a:lnTo>
                    <a:lnTo>
                      <a:pt x="1100" y="569"/>
                    </a:lnTo>
                    <a:lnTo>
                      <a:pt x="1153" y="509"/>
                    </a:lnTo>
                    <a:lnTo>
                      <a:pt x="1189" y="437"/>
                    </a:lnTo>
                    <a:lnTo>
                      <a:pt x="1201" y="401"/>
                    </a:lnTo>
                    <a:lnTo>
                      <a:pt x="1201" y="366"/>
                    </a:lnTo>
                    <a:lnTo>
                      <a:pt x="1201" y="330"/>
                    </a:lnTo>
                    <a:lnTo>
                      <a:pt x="1189" y="294"/>
                    </a:lnTo>
                    <a:lnTo>
                      <a:pt x="1153" y="222"/>
                    </a:lnTo>
                    <a:lnTo>
                      <a:pt x="1100" y="162"/>
                    </a:lnTo>
                    <a:lnTo>
                      <a:pt x="1028" y="108"/>
                    </a:lnTo>
                    <a:lnTo>
                      <a:pt x="938" y="60"/>
                    </a:lnTo>
                    <a:lnTo>
                      <a:pt x="837" y="30"/>
                    </a:lnTo>
                    <a:lnTo>
                      <a:pt x="723" y="6"/>
                    </a:lnTo>
                    <a:lnTo>
                      <a:pt x="604" y="0"/>
                    </a:lnTo>
                    <a:lnTo>
                      <a:pt x="604" y="0"/>
                    </a:lnTo>
                    <a:close/>
                    <a:moveTo>
                      <a:pt x="604" y="707"/>
                    </a:moveTo>
                    <a:lnTo>
                      <a:pt x="490" y="701"/>
                    </a:lnTo>
                    <a:lnTo>
                      <a:pt x="382" y="683"/>
                    </a:lnTo>
                    <a:lnTo>
                      <a:pt x="287" y="647"/>
                    </a:lnTo>
                    <a:lnTo>
                      <a:pt x="203" y="611"/>
                    </a:lnTo>
                    <a:lnTo>
                      <a:pt x="131" y="557"/>
                    </a:lnTo>
                    <a:lnTo>
                      <a:pt x="83" y="497"/>
                    </a:lnTo>
                    <a:lnTo>
                      <a:pt x="48" y="437"/>
                    </a:lnTo>
                    <a:lnTo>
                      <a:pt x="42" y="401"/>
                    </a:lnTo>
                    <a:lnTo>
                      <a:pt x="36" y="366"/>
                    </a:lnTo>
                    <a:lnTo>
                      <a:pt x="42" y="330"/>
                    </a:lnTo>
                    <a:lnTo>
                      <a:pt x="48" y="300"/>
                    </a:lnTo>
                    <a:lnTo>
                      <a:pt x="83" y="234"/>
                    </a:lnTo>
                    <a:lnTo>
                      <a:pt x="131" y="174"/>
                    </a:lnTo>
                    <a:lnTo>
                      <a:pt x="203" y="126"/>
                    </a:lnTo>
                    <a:lnTo>
                      <a:pt x="287" y="84"/>
                    </a:lnTo>
                    <a:lnTo>
                      <a:pt x="382" y="54"/>
                    </a:lnTo>
                    <a:lnTo>
                      <a:pt x="490" y="30"/>
                    </a:lnTo>
                    <a:lnTo>
                      <a:pt x="604" y="24"/>
                    </a:lnTo>
                    <a:lnTo>
                      <a:pt x="717" y="30"/>
                    </a:lnTo>
                    <a:lnTo>
                      <a:pt x="825" y="54"/>
                    </a:lnTo>
                    <a:lnTo>
                      <a:pt x="920" y="84"/>
                    </a:lnTo>
                    <a:lnTo>
                      <a:pt x="1004" y="126"/>
                    </a:lnTo>
                    <a:lnTo>
                      <a:pt x="1070" y="174"/>
                    </a:lnTo>
                    <a:lnTo>
                      <a:pt x="1124" y="234"/>
                    </a:lnTo>
                    <a:lnTo>
                      <a:pt x="1153" y="300"/>
                    </a:lnTo>
                    <a:lnTo>
                      <a:pt x="1165" y="366"/>
                    </a:lnTo>
                    <a:lnTo>
                      <a:pt x="1153" y="437"/>
                    </a:lnTo>
                    <a:lnTo>
                      <a:pt x="1124" y="497"/>
                    </a:lnTo>
                    <a:lnTo>
                      <a:pt x="1070" y="557"/>
                    </a:lnTo>
                    <a:lnTo>
                      <a:pt x="1004" y="611"/>
                    </a:lnTo>
                    <a:lnTo>
                      <a:pt x="920" y="647"/>
                    </a:lnTo>
                    <a:lnTo>
                      <a:pt x="825" y="683"/>
                    </a:lnTo>
                    <a:lnTo>
                      <a:pt x="717" y="701"/>
                    </a:lnTo>
                    <a:lnTo>
                      <a:pt x="604" y="707"/>
                    </a:lnTo>
                    <a:lnTo>
                      <a:pt x="604" y="707"/>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p>
            </p:txBody>
          </p:sp>
          <p:sp>
            <p:nvSpPr>
              <p:cNvPr id="38950" name="Freeform 38"/>
              <p:cNvSpPr>
                <a:spLocks/>
              </p:cNvSpPr>
              <p:nvPr/>
            </p:nvSpPr>
            <p:spPr bwMode="hidden">
              <a:xfrm>
                <a:off x="4128" y="3366"/>
                <a:ext cx="544" cy="737"/>
              </a:xfrm>
              <a:custGeom>
                <a:avLst/>
                <a:gdLst/>
                <a:ahLst/>
                <a:cxnLst>
                  <a:cxn ang="0">
                    <a:pos x="24" y="402"/>
                  </a:cxn>
                  <a:cxn ang="0">
                    <a:pos x="36" y="330"/>
                  </a:cxn>
                  <a:cxn ang="0">
                    <a:pos x="66" y="264"/>
                  </a:cxn>
                  <a:cxn ang="0">
                    <a:pos x="108" y="204"/>
                  </a:cxn>
                  <a:cxn ang="0">
                    <a:pos x="173" y="150"/>
                  </a:cxn>
                  <a:cxn ang="0">
                    <a:pos x="251" y="102"/>
                  </a:cxn>
                  <a:cxn ang="0">
                    <a:pos x="335" y="60"/>
                  </a:cxn>
                  <a:cxn ang="0">
                    <a:pos x="436" y="30"/>
                  </a:cxn>
                  <a:cxn ang="0">
                    <a:pos x="544" y="12"/>
                  </a:cxn>
                  <a:cxn ang="0">
                    <a:pos x="544" y="0"/>
                  </a:cxn>
                  <a:cxn ang="0">
                    <a:pos x="430" y="18"/>
                  </a:cxn>
                  <a:cxn ang="0">
                    <a:pos x="329" y="48"/>
                  </a:cxn>
                  <a:cxn ang="0">
                    <a:pos x="233" y="90"/>
                  </a:cxn>
                  <a:cxn ang="0">
                    <a:pos x="155" y="138"/>
                  </a:cxn>
                  <a:cxn ang="0">
                    <a:pos x="90" y="198"/>
                  </a:cxn>
                  <a:cxn ang="0">
                    <a:pos x="42" y="258"/>
                  </a:cxn>
                  <a:cxn ang="0">
                    <a:pos x="12" y="330"/>
                  </a:cxn>
                  <a:cxn ang="0">
                    <a:pos x="0" y="402"/>
                  </a:cxn>
                  <a:cxn ang="0">
                    <a:pos x="6" y="455"/>
                  </a:cxn>
                  <a:cxn ang="0">
                    <a:pos x="18" y="503"/>
                  </a:cxn>
                  <a:cxn ang="0">
                    <a:pos x="42" y="545"/>
                  </a:cxn>
                  <a:cxn ang="0">
                    <a:pos x="78" y="593"/>
                  </a:cxn>
                  <a:cxn ang="0">
                    <a:pos x="114" y="635"/>
                  </a:cxn>
                  <a:cxn ang="0">
                    <a:pos x="161" y="671"/>
                  </a:cxn>
                  <a:cxn ang="0">
                    <a:pos x="221" y="707"/>
                  </a:cxn>
                  <a:cxn ang="0">
                    <a:pos x="281" y="737"/>
                  </a:cxn>
                  <a:cxn ang="0">
                    <a:pos x="323" y="737"/>
                  </a:cxn>
                  <a:cxn ang="0">
                    <a:pos x="257" y="707"/>
                  </a:cxn>
                  <a:cxn ang="0">
                    <a:pos x="203" y="671"/>
                  </a:cxn>
                  <a:cxn ang="0">
                    <a:pos x="149" y="635"/>
                  </a:cxn>
                  <a:cxn ang="0">
                    <a:pos x="108" y="593"/>
                  </a:cxn>
                  <a:cxn ang="0">
                    <a:pos x="72" y="551"/>
                  </a:cxn>
                  <a:cxn ang="0">
                    <a:pos x="48" y="503"/>
                  </a:cxn>
                  <a:cxn ang="0">
                    <a:pos x="30" y="455"/>
                  </a:cxn>
                  <a:cxn ang="0">
                    <a:pos x="24" y="402"/>
                  </a:cxn>
                  <a:cxn ang="0">
                    <a:pos x="24" y="402"/>
                  </a:cxn>
                </a:cxnLst>
                <a:rect l="0" t="0" r="r" b="b"/>
                <a:pathLst>
                  <a:path w="544" h="737">
                    <a:moveTo>
                      <a:pt x="24" y="402"/>
                    </a:moveTo>
                    <a:lnTo>
                      <a:pt x="36" y="330"/>
                    </a:lnTo>
                    <a:lnTo>
                      <a:pt x="66" y="264"/>
                    </a:lnTo>
                    <a:lnTo>
                      <a:pt x="108" y="204"/>
                    </a:lnTo>
                    <a:lnTo>
                      <a:pt x="173" y="150"/>
                    </a:lnTo>
                    <a:lnTo>
                      <a:pt x="251" y="102"/>
                    </a:lnTo>
                    <a:lnTo>
                      <a:pt x="335" y="60"/>
                    </a:lnTo>
                    <a:lnTo>
                      <a:pt x="436" y="30"/>
                    </a:lnTo>
                    <a:lnTo>
                      <a:pt x="544" y="12"/>
                    </a:lnTo>
                    <a:lnTo>
                      <a:pt x="544" y="0"/>
                    </a:lnTo>
                    <a:lnTo>
                      <a:pt x="430" y="18"/>
                    </a:lnTo>
                    <a:lnTo>
                      <a:pt x="329" y="48"/>
                    </a:lnTo>
                    <a:lnTo>
                      <a:pt x="233" y="90"/>
                    </a:lnTo>
                    <a:lnTo>
                      <a:pt x="155" y="138"/>
                    </a:lnTo>
                    <a:lnTo>
                      <a:pt x="90" y="198"/>
                    </a:lnTo>
                    <a:lnTo>
                      <a:pt x="42" y="258"/>
                    </a:lnTo>
                    <a:lnTo>
                      <a:pt x="12" y="330"/>
                    </a:lnTo>
                    <a:lnTo>
                      <a:pt x="0" y="402"/>
                    </a:lnTo>
                    <a:lnTo>
                      <a:pt x="6" y="455"/>
                    </a:lnTo>
                    <a:lnTo>
                      <a:pt x="18" y="503"/>
                    </a:lnTo>
                    <a:lnTo>
                      <a:pt x="42" y="545"/>
                    </a:lnTo>
                    <a:lnTo>
                      <a:pt x="78" y="593"/>
                    </a:lnTo>
                    <a:lnTo>
                      <a:pt x="114" y="635"/>
                    </a:lnTo>
                    <a:lnTo>
                      <a:pt x="161" y="671"/>
                    </a:lnTo>
                    <a:lnTo>
                      <a:pt x="221" y="707"/>
                    </a:lnTo>
                    <a:lnTo>
                      <a:pt x="281" y="737"/>
                    </a:lnTo>
                    <a:lnTo>
                      <a:pt x="323" y="737"/>
                    </a:lnTo>
                    <a:lnTo>
                      <a:pt x="257" y="707"/>
                    </a:lnTo>
                    <a:lnTo>
                      <a:pt x="203" y="671"/>
                    </a:lnTo>
                    <a:lnTo>
                      <a:pt x="149" y="635"/>
                    </a:lnTo>
                    <a:lnTo>
                      <a:pt x="108" y="593"/>
                    </a:lnTo>
                    <a:lnTo>
                      <a:pt x="72" y="551"/>
                    </a:lnTo>
                    <a:lnTo>
                      <a:pt x="48" y="503"/>
                    </a:lnTo>
                    <a:lnTo>
                      <a:pt x="30" y="455"/>
                    </a:lnTo>
                    <a:lnTo>
                      <a:pt x="24" y="402"/>
                    </a:lnTo>
                    <a:lnTo>
                      <a:pt x="24" y="402"/>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p>
            </p:txBody>
          </p:sp>
          <p:sp>
            <p:nvSpPr>
              <p:cNvPr id="38951" name="Freeform 39"/>
              <p:cNvSpPr>
                <a:spLocks/>
              </p:cNvSpPr>
              <p:nvPr/>
            </p:nvSpPr>
            <p:spPr bwMode="hidden">
              <a:xfrm>
                <a:off x="4792" y="3360"/>
                <a:ext cx="609" cy="252"/>
              </a:xfrm>
              <a:custGeom>
                <a:avLst/>
                <a:gdLst/>
                <a:ahLst/>
                <a:cxnLst>
                  <a:cxn ang="0">
                    <a:pos x="12" y="12"/>
                  </a:cxn>
                  <a:cxn ang="0">
                    <a:pos x="113" y="18"/>
                  </a:cxn>
                  <a:cxn ang="0">
                    <a:pos x="203" y="30"/>
                  </a:cxn>
                  <a:cxn ang="0">
                    <a:pos x="292" y="48"/>
                  </a:cxn>
                  <a:cxn ang="0">
                    <a:pos x="376" y="78"/>
                  </a:cxn>
                  <a:cxn ang="0">
                    <a:pos x="448" y="114"/>
                  </a:cxn>
                  <a:cxn ang="0">
                    <a:pos x="514" y="156"/>
                  </a:cxn>
                  <a:cxn ang="0">
                    <a:pos x="567" y="198"/>
                  </a:cxn>
                  <a:cxn ang="0">
                    <a:pos x="609" y="252"/>
                  </a:cxn>
                  <a:cxn ang="0">
                    <a:pos x="609" y="216"/>
                  </a:cxn>
                  <a:cxn ang="0">
                    <a:pos x="561" y="168"/>
                  </a:cxn>
                  <a:cxn ang="0">
                    <a:pos x="502" y="126"/>
                  </a:cxn>
                  <a:cxn ang="0">
                    <a:pos x="436" y="90"/>
                  </a:cxn>
                  <a:cxn ang="0">
                    <a:pos x="364" y="60"/>
                  </a:cxn>
                  <a:cxn ang="0">
                    <a:pos x="286" y="36"/>
                  </a:cxn>
                  <a:cxn ang="0">
                    <a:pos x="197" y="18"/>
                  </a:cxn>
                  <a:cxn ang="0">
                    <a:pos x="107" y="6"/>
                  </a:cxn>
                  <a:cxn ang="0">
                    <a:pos x="12" y="0"/>
                  </a:cxn>
                  <a:cxn ang="0">
                    <a:pos x="6" y="0"/>
                  </a:cxn>
                  <a:cxn ang="0">
                    <a:pos x="0" y="0"/>
                  </a:cxn>
                  <a:cxn ang="0">
                    <a:pos x="0" y="12"/>
                  </a:cxn>
                  <a:cxn ang="0">
                    <a:pos x="6" y="12"/>
                  </a:cxn>
                  <a:cxn ang="0">
                    <a:pos x="12" y="12"/>
                  </a:cxn>
                  <a:cxn ang="0">
                    <a:pos x="12" y="12"/>
                  </a:cxn>
                </a:cxnLst>
                <a:rect l="0" t="0" r="r" b="b"/>
                <a:pathLst>
                  <a:path w="609" h="252">
                    <a:moveTo>
                      <a:pt x="12" y="12"/>
                    </a:moveTo>
                    <a:lnTo>
                      <a:pt x="113" y="18"/>
                    </a:lnTo>
                    <a:lnTo>
                      <a:pt x="203" y="30"/>
                    </a:lnTo>
                    <a:lnTo>
                      <a:pt x="292" y="48"/>
                    </a:lnTo>
                    <a:lnTo>
                      <a:pt x="376" y="78"/>
                    </a:lnTo>
                    <a:lnTo>
                      <a:pt x="448" y="114"/>
                    </a:lnTo>
                    <a:lnTo>
                      <a:pt x="514" y="156"/>
                    </a:lnTo>
                    <a:lnTo>
                      <a:pt x="567" y="198"/>
                    </a:lnTo>
                    <a:lnTo>
                      <a:pt x="609" y="252"/>
                    </a:lnTo>
                    <a:lnTo>
                      <a:pt x="609" y="216"/>
                    </a:lnTo>
                    <a:lnTo>
                      <a:pt x="561" y="168"/>
                    </a:lnTo>
                    <a:lnTo>
                      <a:pt x="502" y="126"/>
                    </a:lnTo>
                    <a:lnTo>
                      <a:pt x="436" y="90"/>
                    </a:lnTo>
                    <a:lnTo>
                      <a:pt x="364" y="60"/>
                    </a:lnTo>
                    <a:lnTo>
                      <a:pt x="286" y="36"/>
                    </a:lnTo>
                    <a:lnTo>
                      <a:pt x="197" y="18"/>
                    </a:lnTo>
                    <a:lnTo>
                      <a:pt x="107" y="6"/>
                    </a:lnTo>
                    <a:lnTo>
                      <a:pt x="12" y="0"/>
                    </a:lnTo>
                    <a:lnTo>
                      <a:pt x="6" y="0"/>
                    </a:lnTo>
                    <a:lnTo>
                      <a:pt x="0" y="0"/>
                    </a:lnTo>
                    <a:lnTo>
                      <a:pt x="0" y="12"/>
                    </a:lnTo>
                    <a:lnTo>
                      <a:pt x="6" y="12"/>
                    </a:lnTo>
                    <a:lnTo>
                      <a:pt x="12" y="12"/>
                    </a:lnTo>
                    <a:lnTo>
                      <a:pt x="12" y="12"/>
                    </a:lnTo>
                    <a:close/>
                  </a:path>
                </a:pathLst>
              </a:custGeom>
              <a:gradFill rotWithShape="0">
                <a:gsLst>
                  <a:gs pos="0">
                    <a:schemeClr val="accent2">
                      <a:gamma/>
                      <a:tint val="94118"/>
                      <a:invGamma/>
                    </a:schemeClr>
                  </a:gs>
                  <a:gs pos="100000">
                    <a:schemeClr val="accent2"/>
                  </a:gs>
                </a:gsLst>
                <a:lin ang="5400000" scaled="1"/>
              </a:gradFill>
              <a:ln w="9525">
                <a:noFill/>
                <a:round/>
                <a:headEnd/>
                <a:tailEnd/>
              </a:ln>
            </p:spPr>
            <p:txBody>
              <a:bodyPr/>
              <a:lstStyle/>
              <a:p>
                <a:pPr>
                  <a:defRPr/>
                </a:pPr>
                <a:endParaRPr lang="en-US"/>
              </a:p>
            </p:txBody>
          </p:sp>
          <p:sp>
            <p:nvSpPr>
              <p:cNvPr id="38952" name="Freeform 40"/>
              <p:cNvSpPr>
                <a:spLocks/>
              </p:cNvSpPr>
              <p:nvPr/>
            </p:nvSpPr>
            <p:spPr bwMode="hidden">
              <a:xfrm>
                <a:off x="5246" y="4007"/>
                <a:ext cx="72" cy="54"/>
              </a:xfrm>
              <a:custGeom>
                <a:avLst/>
                <a:gdLst/>
                <a:ahLst/>
                <a:cxnLst>
                  <a:cxn ang="0">
                    <a:pos x="72" y="0"/>
                  </a:cxn>
                  <a:cxn ang="0">
                    <a:pos x="36" y="30"/>
                  </a:cxn>
                  <a:cxn ang="0">
                    <a:pos x="0" y="54"/>
                  </a:cxn>
                  <a:cxn ang="0">
                    <a:pos x="36" y="54"/>
                  </a:cxn>
                  <a:cxn ang="0">
                    <a:pos x="54" y="42"/>
                  </a:cxn>
                  <a:cxn ang="0">
                    <a:pos x="72" y="24"/>
                  </a:cxn>
                  <a:cxn ang="0">
                    <a:pos x="72" y="24"/>
                  </a:cxn>
                  <a:cxn ang="0">
                    <a:pos x="72" y="0"/>
                  </a:cxn>
                  <a:cxn ang="0">
                    <a:pos x="72" y="0"/>
                  </a:cxn>
                </a:cxnLst>
                <a:rect l="0" t="0" r="r" b="b"/>
                <a:pathLst>
                  <a:path w="72" h="54">
                    <a:moveTo>
                      <a:pt x="72" y="0"/>
                    </a:moveTo>
                    <a:lnTo>
                      <a:pt x="36" y="30"/>
                    </a:lnTo>
                    <a:lnTo>
                      <a:pt x="0" y="54"/>
                    </a:lnTo>
                    <a:lnTo>
                      <a:pt x="36" y="54"/>
                    </a:lnTo>
                    <a:lnTo>
                      <a:pt x="54" y="42"/>
                    </a:lnTo>
                    <a:lnTo>
                      <a:pt x="72" y="24"/>
                    </a:lnTo>
                    <a:lnTo>
                      <a:pt x="72" y="24"/>
                    </a:lnTo>
                    <a:lnTo>
                      <a:pt x="72" y="0"/>
                    </a:lnTo>
                    <a:lnTo>
                      <a:pt x="72" y="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p>
            </p:txBody>
          </p:sp>
          <p:sp>
            <p:nvSpPr>
              <p:cNvPr id="38953" name="Freeform 41"/>
              <p:cNvSpPr>
                <a:spLocks/>
              </p:cNvSpPr>
              <p:nvPr/>
            </p:nvSpPr>
            <p:spPr bwMode="hidden">
              <a:xfrm>
                <a:off x="4505" y="4073"/>
                <a:ext cx="705" cy="108"/>
              </a:xfrm>
              <a:custGeom>
                <a:avLst/>
                <a:gdLst/>
                <a:ahLst/>
                <a:cxnLst>
                  <a:cxn ang="0">
                    <a:pos x="299" y="90"/>
                  </a:cxn>
                  <a:cxn ang="0">
                    <a:pos x="221" y="90"/>
                  </a:cxn>
                  <a:cxn ang="0">
                    <a:pos x="143" y="78"/>
                  </a:cxn>
                  <a:cxn ang="0">
                    <a:pos x="0" y="48"/>
                  </a:cxn>
                  <a:cxn ang="0">
                    <a:pos x="0" y="66"/>
                  </a:cxn>
                  <a:cxn ang="0">
                    <a:pos x="143" y="96"/>
                  </a:cxn>
                  <a:cxn ang="0">
                    <a:pos x="221" y="108"/>
                  </a:cxn>
                  <a:cxn ang="0">
                    <a:pos x="299" y="108"/>
                  </a:cxn>
                  <a:cxn ang="0">
                    <a:pos x="412" y="102"/>
                  </a:cxn>
                  <a:cxn ang="0">
                    <a:pos x="520" y="84"/>
                  </a:cxn>
                  <a:cxn ang="0">
                    <a:pos x="615" y="60"/>
                  </a:cxn>
                  <a:cxn ang="0">
                    <a:pos x="705" y="24"/>
                  </a:cxn>
                  <a:cxn ang="0">
                    <a:pos x="705" y="0"/>
                  </a:cxn>
                  <a:cxn ang="0">
                    <a:pos x="615" y="42"/>
                  </a:cxn>
                  <a:cxn ang="0">
                    <a:pos x="520" y="66"/>
                  </a:cxn>
                  <a:cxn ang="0">
                    <a:pos x="412" y="84"/>
                  </a:cxn>
                  <a:cxn ang="0">
                    <a:pos x="299" y="90"/>
                  </a:cxn>
                  <a:cxn ang="0">
                    <a:pos x="299" y="90"/>
                  </a:cxn>
                </a:cxnLst>
                <a:rect l="0" t="0" r="r" b="b"/>
                <a:pathLst>
                  <a:path w="705" h="108">
                    <a:moveTo>
                      <a:pt x="299" y="90"/>
                    </a:moveTo>
                    <a:lnTo>
                      <a:pt x="221" y="90"/>
                    </a:lnTo>
                    <a:lnTo>
                      <a:pt x="143" y="78"/>
                    </a:lnTo>
                    <a:lnTo>
                      <a:pt x="0" y="48"/>
                    </a:lnTo>
                    <a:lnTo>
                      <a:pt x="0" y="66"/>
                    </a:lnTo>
                    <a:lnTo>
                      <a:pt x="143" y="96"/>
                    </a:lnTo>
                    <a:lnTo>
                      <a:pt x="221" y="108"/>
                    </a:lnTo>
                    <a:lnTo>
                      <a:pt x="299" y="108"/>
                    </a:lnTo>
                    <a:lnTo>
                      <a:pt x="412" y="102"/>
                    </a:lnTo>
                    <a:lnTo>
                      <a:pt x="520" y="84"/>
                    </a:lnTo>
                    <a:lnTo>
                      <a:pt x="615" y="60"/>
                    </a:lnTo>
                    <a:lnTo>
                      <a:pt x="705" y="24"/>
                    </a:lnTo>
                    <a:lnTo>
                      <a:pt x="705" y="0"/>
                    </a:lnTo>
                    <a:lnTo>
                      <a:pt x="615" y="42"/>
                    </a:lnTo>
                    <a:lnTo>
                      <a:pt x="520" y="66"/>
                    </a:lnTo>
                    <a:lnTo>
                      <a:pt x="412" y="84"/>
                    </a:lnTo>
                    <a:lnTo>
                      <a:pt x="299" y="90"/>
                    </a:lnTo>
                    <a:lnTo>
                      <a:pt x="29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p>
            </p:txBody>
          </p:sp>
          <p:sp>
            <p:nvSpPr>
              <p:cNvPr id="38954" name="Freeform 42"/>
              <p:cNvSpPr>
                <a:spLocks/>
              </p:cNvSpPr>
              <p:nvPr/>
            </p:nvSpPr>
            <p:spPr bwMode="hidden">
              <a:xfrm>
                <a:off x="5336" y="3654"/>
                <a:ext cx="143" cy="341"/>
              </a:xfrm>
              <a:custGeom>
                <a:avLst/>
                <a:gdLst/>
                <a:ahLst/>
                <a:cxnLst>
                  <a:cxn ang="0">
                    <a:pos x="119" y="114"/>
                  </a:cxn>
                  <a:cxn ang="0">
                    <a:pos x="113" y="173"/>
                  </a:cxn>
                  <a:cxn ang="0">
                    <a:pos x="89" y="239"/>
                  </a:cxn>
                  <a:cxn ang="0">
                    <a:pos x="47" y="293"/>
                  </a:cxn>
                  <a:cxn ang="0">
                    <a:pos x="0" y="341"/>
                  </a:cxn>
                  <a:cxn ang="0">
                    <a:pos x="29" y="341"/>
                  </a:cxn>
                  <a:cxn ang="0">
                    <a:pos x="77" y="287"/>
                  </a:cxn>
                  <a:cxn ang="0">
                    <a:pos x="113" y="233"/>
                  </a:cxn>
                  <a:cxn ang="0">
                    <a:pos x="137" y="173"/>
                  </a:cxn>
                  <a:cxn ang="0">
                    <a:pos x="143" y="114"/>
                  </a:cxn>
                  <a:cxn ang="0">
                    <a:pos x="137" y="60"/>
                  </a:cxn>
                  <a:cxn ang="0">
                    <a:pos x="119" y="0"/>
                  </a:cxn>
                  <a:cxn ang="0">
                    <a:pos x="89" y="0"/>
                  </a:cxn>
                  <a:cxn ang="0">
                    <a:pos x="113" y="60"/>
                  </a:cxn>
                  <a:cxn ang="0">
                    <a:pos x="119" y="114"/>
                  </a:cxn>
                  <a:cxn ang="0">
                    <a:pos x="119" y="114"/>
                  </a:cxn>
                </a:cxnLst>
                <a:rect l="0" t="0" r="r" b="b"/>
                <a:pathLst>
                  <a:path w="143" h="341">
                    <a:moveTo>
                      <a:pt x="119" y="114"/>
                    </a:moveTo>
                    <a:lnTo>
                      <a:pt x="113" y="173"/>
                    </a:lnTo>
                    <a:lnTo>
                      <a:pt x="89" y="239"/>
                    </a:lnTo>
                    <a:lnTo>
                      <a:pt x="47" y="293"/>
                    </a:lnTo>
                    <a:lnTo>
                      <a:pt x="0" y="341"/>
                    </a:lnTo>
                    <a:lnTo>
                      <a:pt x="29" y="341"/>
                    </a:lnTo>
                    <a:lnTo>
                      <a:pt x="77" y="287"/>
                    </a:lnTo>
                    <a:lnTo>
                      <a:pt x="113" y="233"/>
                    </a:lnTo>
                    <a:lnTo>
                      <a:pt x="137" y="173"/>
                    </a:lnTo>
                    <a:lnTo>
                      <a:pt x="143" y="114"/>
                    </a:lnTo>
                    <a:lnTo>
                      <a:pt x="137" y="60"/>
                    </a:lnTo>
                    <a:lnTo>
                      <a:pt x="119" y="0"/>
                    </a:lnTo>
                    <a:lnTo>
                      <a:pt x="89" y="0"/>
                    </a:lnTo>
                    <a:lnTo>
                      <a:pt x="113" y="60"/>
                    </a:lnTo>
                    <a:lnTo>
                      <a:pt x="119" y="114"/>
                    </a:lnTo>
                    <a:lnTo>
                      <a:pt x="119" y="114"/>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p>
            </p:txBody>
          </p:sp>
          <p:sp>
            <p:nvSpPr>
              <p:cNvPr id="38955" name="Freeform 43"/>
              <p:cNvSpPr>
                <a:spLocks/>
              </p:cNvSpPr>
              <p:nvPr/>
            </p:nvSpPr>
            <p:spPr bwMode="hidden">
              <a:xfrm>
                <a:off x="5061" y="3624"/>
                <a:ext cx="83" cy="90"/>
              </a:xfrm>
              <a:custGeom>
                <a:avLst/>
                <a:gdLst/>
                <a:ahLst/>
                <a:cxnLst>
                  <a:cxn ang="0">
                    <a:pos x="59" y="90"/>
                  </a:cxn>
                  <a:cxn ang="0">
                    <a:pos x="83" y="84"/>
                  </a:cxn>
                  <a:cxn ang="0">
                    <a:pos x="71" y="60"/>
                  </a:cxn>
                  <a:cxn ang="0">
                    <a:pos x="53" y="42"/>
                  </a:cxn>
                  <a:cxn ang="0">
                    <a:pos x="6" y="0"/>
                  </a:cxn>
                  <a:cxn ang="0">
                    <a:pos x="0" y="18"/>
                  </a:cxn>
                  <a:cxn ang="0">
                    <a:pos x="35" y="48"/>
                  </a:cxn>
                  <a:cxn ang="0">
                    <a:pos x="59" y="90"/>
                  </a:cxn>
                  <a:cxn ang="0">
                    <a:pos x="59" y="90"/>
                  </a:cxn>
                </a:cxnLst>
                <a:rect l="0" t="0" r="r" b="b"/>
                <a:pathLst>
                  <a:path w="83" h="90">
                    <a:moveTo>
                      <a:pt x="59" y="90"/>
                    </a:moveTo>
                    <a:lnTo>
                      <a:pt x="83" y="84"/>
                    </a:lnTo>
                    <a:lnTo>
                      <a:pt x="71" y="60"/>
                    </a:lnTo>
                    <a:lnTo>
                      <a:pt x="53" y="42"/>
                    </a:lnTo>
                    <a:lnTo>
                      <a:pt x="6" y="0"/>
                    </a:lnTo>
                    <a:lnTo>
                      <a:pt x="0" y="18"/>
                    </a:lnTo>
                    <a:lnTo>
                      <a:pt x="35" y="48"/>
                    </a:lnTo>
                    <a:lnTo>
                      <a:pt x="59" y="90"/>
                    </a:lnTo>
                    <a:lnTo>
                      <a:pt x="59" y="90"/>
                    </a:lnTo>
                    <a:close/>
                  </a:path>
                </a:pathLst>
              </a:custGeom>
              <a:gradFill rotWithShape="0">
                <a:gsLst>
                  <a:gs pos="0">
                    <a:schemeClr val="accent2"/>
                  </a:gs>
                  <a:gs pos="100000">
                    <a:schemeClr val="accent2">
                      <a:gamma/>
                      <a:shade val="94118"/>
                      <a:invGamma/>
                    </a:schemeClr>
                  </a:gs>
                </a:gsLst>
                <a:lin ang="5400000" scaled="1"/>
              </a:gradFill>
              <a:ln w="9525">
                <a:noFill/>
                <a:round/>
                <a:headEnd/>
                <a:tailEnd/>
              </a:ln>
            </p:spPr>
            <p:txBody>
              <a:bodyPr/>
              <a:lstStyle/>
              <a:p>
                <a:pPr>
                  <a:defRPr/>
                </a:pPr>
                <a:endParaRPr lang="en-US"/>
              </a:p>
            </p:txBody>
          </p:sp>
          <p:sp>
            <p:nvSpPr>
              <p:cNvPr id="1057" name="Freeform 44"/>
              <p:cNvSpPr>
                <a:spLocks/>
              </p:cNvSpPr>
              <p:nvPr/>
            </p:nvSpPr>
            <p:spPr bwMode="hidden">
              <a:xfrm>
                <a:off x="4445" y="3552"/>
                <a:ext cx="717" cy="431"/>
              </a:xfrm>
              <a:custGeom>
                <a:avLst/>
                <a:gdLst>
                  <a:gd name="T0" fmla="*/ 693 w 717"/>
                  <a:gd name="T1" fmla="*/ 216 h 431"/>
                  <a:gd name="T2" fmla="*/ 687 w 717"/>
                  <a:gd name="T3" fmla="*/ 257 h 431"/>
                  <a:gd name="T4" fmla="*/ 669 w 717"/>
                  <a:gd name="T5" fmla="*/ 293 h 431"/>
                  <a:gd name="T6" fmla="*/ 633 w 717"/>
                  <a:gd name="T7" fmla="*/ 329 h 431"/>
                  <a:gd name="T8" fmla="*/ 598 w 717"/>
                  <a:gd name="T9" fmla="*/ 359 h 431"/>
                  <a:gd name="T10" fmla="*/ 544 w 717"/>
                  <a:gd name="T11" fmla="*/ 383 h 431"/>
                  <a:gd name="T12" fmla="*/ 490 w 717"/>
                  <a:gd name="T13" fmla="*/ 401 h 431"/>
                  <a:gd name="T14" fmla="*/ 424 w 717"/>
                  <a:gd name="T15" fmla="*/ 413 h 431"/>
                  <a:gd name="T16" fmla="*/ 359 w 717"/>
                  <a:gd name="T17" fmla="*/ 419 h 431"/>
                  <a:gd name="T18" fmla="*/ 293 w 717"/>
                  <a:gd name="T19" fmla="*/ 413 h 431"/>
                  <a:gd name="T20" fmla="*/ 227 w 717"/>
                  <a:gd name="T21" fmla="*/ 401 h 431"/>
                  <a:gd name="T22" fmla="*/ 173 w 717"/>
                  <a:gd name="T23" fmla="*/ 383 h 431"/>
                  <a:gd name="T24" fmla="*/ 119 w 717"/>
                  <a:gd name="T25" fmla="*/ 359 h 431"/>
                  <a:gd name="T26" fmla="*/ 84 w 717"/>
                  <a:gd name="T27" fmla="*/ 329 h 431"/>
                  <a:gd name="T28" fmla="*/ 48 w 717"/>
                  <a:gd name="T29" fmla="*/ 293 h 431"/>
                  <a:gd name="T30" fmla="*/ 30 w 717"/>
                  <a:gd name="T31" fmla="*/ 257 h 431"/>
                  <a:gd name="T32" fmla="*/ 24 w 717"/>
                  <a:gd name="T33" fmla="*/ 216 h 431"/>
                  <a:gd name="T34" fmla="*/ 30 w 717"/>
                  <a:gd name="T35" fmla="*/ 174 h 431"/>
                  <a:gd name="T36" fmla="*/ 48 w 717"/>
                  <a:gd name="T37" fmla="*/ 138 h 431"/>
                  <a:gd name="T38" fmla="*/ 84 w 717"/>
                  <a:gd name="T39" fmla="*/ 102 h 431"/>
                  <a:gd name="T40" fmla="*/ 119 w 717"/>
                  <a:gd name="T41" fmla="*/ 72 h 431"/>
                  <a:gd name="T42" fmla="*/ 173 w 717"/>
                  <a:gd name="T43" fmla="*/ 48 h 431"/>
                  <a:gd name="T44" fmla="*/ 227 w 717"/>
                  <a:gd name="T45" fmla="*/ 30 h 431"/>
                  <a:gd name="T46" fmla="*/ 293 w 717"/>
                  <a:gd name="T47" fmla="*/ 18 h 431"/>
                  <a:gd name="T48" fmla="*/ 359 w 717"/>
                  <a:gd name="T49" fmla="*/ 12 h 431"/>
                  <a:gd name="T50" fmla="*/ 418 w 717"/>
                  <a:gd name="T51" fmla="*/ 18 h 431"/>
                  <a:gd name="T52" fmla="*/ 478 w 717"/>
                  <a:gd name="T53" fmla="*/ 30 h 431"/>
                  <a:gd name="T54" fmla="*/ 532 w 717"/>
                  <a:gd name="T55" fmla="*/ 48 h 431"/>
                  <a:gd name="T56" fmla="*/ 580 w 717"/>
                  <a:gd name="T57" fmla="*/ 66 h 431"/>
                  <a:gd name="T58" fmla="*/ 586 w 717"/>
                  <a:gd name="T59" fmla="*/ 48 h 431"/>
                  <a:gd name="T60" fmla="*/ 478 w 717"/>
                  <a:gd name="T61" fmla="*/ 12 h 431"/>
                  <a:gd name="T62" fmla="*/ 418 w 717"/>
                  <a:gd name="T63" fmla="*/ 6 h 431"/>
                  <a:gd name="T64" fmla="*/ 359 w 717"/>
                  <a:gd name="T65" fmla="*/ 0 h 431"/>
                  <a:gd name="T66" fmla="*/ 287 w 717"/>
                  <a:gd name="T67" fmla="*/ 6 h 431"/>
                  <a:gd name="T68" fmla="*/ 221 w 717"/>
                  <a:gd name="T69" fmla="*/ 18 h 431"/>
                  <a:gd name="T70" fmla="*/ 161 w 717"/>
                  <a:gd name="T71" fmla="*/ 36 h 431"/>
                  <a:gd name="T72" fmla="*/ 107 w 717"/>
                  <a:gd name="T73" fmla="*/ 66 h 431"/>
                  <a:gd name="T74" fmla="*/ 60 w 717"/>
                  <a:gd name="T75" fmla="*/ 96 h 431"/>
                  <a:gd name="T76" fmla="*/ 30 w 717"/>
                  <a:gd name="T77" fmla="*/ 132 h 431"/>
                  <a:gd name="T78" fmla="*/ 6 w 717"/>
                  <a:gd name="T79" fmla="*/ 174 h 431"/>
                  <a:gd name="T80" fmla="*/ 0 w 717"/>
                  <a:gd name="T81" fmla="*/ 216 h 431"/>
                  <a:gd name="T82" fmla="*/ 6 w 717"/>
                  <a:gd name="T83" fmla="*/ 257 h 431"/>
                  <a:gd name="T84" fmla="*/ 30 w 717"/>
                  <a:gd name="T85" fmla="*/ 299 h 431"/>
                  <a:gd name="T86" fmla="*/ 60 w 717"/>
                  <a:gd name="T87" fmla="*/ 335 h 431"/>
                  <a:gd name="T88" fmla="*/ 107 w 717"/>
                  <a:gd name="T89" fmla="*/ 371 h 431"/>
                  <a:gd name="T90" fmla="*/ 161 w 717"/>
                  <a:gd name="T91" fmla="*/ 395 h 431"/>
                  <a:gd name="T92" fmla="*/ 221 w 717"/>
                  <a:gd name="T93" fmla="*/ 413 h 431"/>
                  <a:gd name="T94" fmla="*/ 287 w 717"/>
                  <a:gd name="T95" fmla="*/ 425 h 431"/>
                  <a:gd name="T96" fmla="*/ 359 w 717"/>
                  <a:gd name="T97" fmla="*/ 431 h 431"/>
                  <a:gd name="T98" fmla="*/ 430 w 717"/>
                  <a:gd name="T99" fmla="*/ 425 h 431"/>
                  <a:gd name="T100" fmla="*/ 496 w 717"/>
                  <a:gd name="T101" fmla="*/ 413 h 431"/>
                  <a:gd name="T102" fmla="*/ 562 w 717"/>
                  <a:gd name="T103" fmla="*/ 395 h 431"/>
                  <a:gd name="T104" fmla="*/ 610 w 717"/>
                  <a:gd name="T105" fmla="*/ 371 h 431"/>
                  <a:gd name="T106" fmla="*/ 657 w 717"/>
                  <a:gd name="T107" fmla="*/ 335 h 431"/>
                  <a:gd name="T108" fmla="*/ 687 w 717"/>
                  <a:gd name="T109" fmla="*/ 299 h 431"/>
                  <a:gd name="T110" fmla="*/ 711 w 717"/>
                  <a:gd name="T111" fmla="*/ 257 h 431"/>
                  <a:gd name="T112" fmla="*/ 717 w 717"/>
                  <a:gd name="T113" fmla="*/ 216 h 431"/>
                  <a:gd name="T114" fmla="*/ 717 w 717"/>
                  <a:gd name="T115" fmla="*/ 204 h 431"/>
                  <a:gd name="T116" fmla="*/ 711 w 717"/>
                  <a:gd name="T117" fmla="*/ 192 h 431"/>
                  <a:gd name="T118" fmla="*/ 687 w 717"/>
                  <a:gd name="T119" fmla="*/ 198 h 431"/>
                  <a:gd name="T120" fmla="*/ 693 w 717"/>
                  <a:gd name="T121" fmla="*/ 210 h 431"/>
                  <a:gd name="T122" fmla="*/ 693 w 717"/>
                  <a:gd name="T123" fmla="*/ 216 h 431"/>
                  <a:gd name="T124" fmla="*/ 693 w 717"/>
                  <a:gd name="T125" fmla="*/ 216 h 4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17" h="431">
                    <a:moveTo>
                      <a:pt x="693" y="216"/>
                    </a:moveTo>
                    <a:lnTo>
                      <a:pt x="687" y="257"/>
                    </a:lnTo>
                    <a:lnTo>
                      <a:pt x="669" y="293"/>
                    </a:lnTo>
                    <a:lnTo>
                      <a:pt x="633" y="329"/>
                    </a:lnTo>
                    <a:lnTo>
                      <a:pt x="598" y="359"/>
                    </a:lnTo>
                    <a:lnTo>
                      <a:pt x="544" y="383"/>
                    </a:lnTo>
                    <a:lnTo>
                      <a:pt x="490" y="401"/>
                    </a:lnTo>
                    <a:lnTo>
                      <a:pt x="424" y="413"/>
                    </a:lnTo>
                    <a:lnTo>
                      <a:pt x="359" y="419"/>
                    </a:lnTo>
                    <a:lnTo>
                      <a:pt x="293" y="413"/>
                    </a:lnTo>
                    <a:lnTo>
                      <a:pt x="227" y="401"/>
                    </a:lnTo>
                    <a:lnTo>
                      <a:pt x="173" y="383"/>
                    </a:lnTo>
                    <a:lnTo>
                      <a:pt x="119" y="359"/>
                    </a:lnTo>
                    <a:lnTo>
                      <a:pt x="84" y="329"/>
                    </a:lnTo>
                    <a:lnTo>
                      <a:pt x="48" y="293"/>
                    </a:lnTo>
                    <a:lnTo>
                      <a:pt x="30" y="257"/>
                    </a:lnTo>
                    <a:lnTo>
                      <a:pt x="24" y="216"/>
                    </a:lnTo>
                    <a:lnTo>
                      <a:pt x="30" y="174"/>
                    </a:lnTo>
                    <a:lnTo>
                      <a:pt x="48" y="138"/>
                    </a:lnTo>
                    <a:lnTo>
                      <a:pt x="84" y="102"/>
                    </a:lnTo>
                    <a:lnTo>
                      <a:pt x="119" y="72"/>
                    </a:lnTo>
                    <a:lnTo>
                      <a:pt x="173" y="48"/>
                    </a:lnTo>
                    <a:lnTo>
                      <a:pt x="227" y="30"/>
                    </a:lnTo>
                    <a:lnTo>
                      <a:pt x="293" y="18"/>
                    </a:lnTo>
                    <a:lnTo>
                      <a:pt x="359" y="12"/>
                    </a:lnTo>
                    <a:lnTo>
                      <a:pt x="418" y="18"/>
                    </a:lnTo>
                    <a:lnTo>
                      <a:pt x="478" y="30"/>
                    </a:lnTo>
                    <a:lnTo>
                      <a:pt x="532" y="48"/>
                    </a:lnTo>
                    <a:lnTo>
                      <a:pt x="580" y="66"/>
                    </a:lnTo>
                    <a:lnTo>
                      <a:pt x="586" y="48"/>
                    </a:lnTo>
                    <a:lnTo>
                      <a:pt x="478" y="12"/>
                    </a:lnTo>
                    <a:lnTo>
                      <a:pt x="418" y="6"/>
                    </a:lnTo>
                    <a:lnTo>
                      <a:pt x="359" y="0"/>
                    </a:lnTo>
                    <a:lnTo>
                      <a:pt x="287" y="6"/>
                    </a:lnTo>
                    <a:lnTo>
                      <a:pt x="221" y="18"/>
                    </a:lnTo>
                    <a:lnTo>
                      <a:pt x="161" y="36"/>
                    </a:lnTo>
                    <a:lnTo>
                      <a:pt x="107" y="66"/>
                    </a:lnTo>
                    <a:lnTo>
                      <a:pt x="60" y="96"/>
                    </a:lnTo>
                    <a:lnTo>
                      <a:pt x="30" y="132"/>
                    </a:lnTo>
                    <a:lnTo>
                      <a:pt x="6" y="174"/>
                    </a:lnTo>
                    <a:lnTo>
                      <a:pt x="0" y="216"/>
                    </a:lnTo>
                    <a:lnTo>
                      <a:pt x="6" y="257"/>
                    </a:lnTo>
                    <a:lnTo>
                      <a:pt x="30" y="299"/>
                    </a:lnTo>
                    <a:lnTo>
                      <a:pt x="60" y="335"/>
                    </a:lnTo>
                    <a:lnTo>
                      <a:pt x="107" y="371"/>
                    </a:lnTo>
                    <a:lnTo>
                      <a:pt x="161" y="395"/>
                    </a:lnTo>
                    <a:lnTo>
                      <a:pt x="221" y="413"/>
                    </a:lnTo>
                    <a:lnTo>
                      <a:pt x="287" y="425"/>
                    </a:lnTo>
                    <a:lnTo>
                      <a:pt x="359" y="431"/>
                    </a:lnTo>
                    <a:lnTo>
                      <a:pt x="430" y="425"/>
                    </a:lnTo>
                    <a:lnTo>
                      <a:pt x="496" y="413"/>
                    </a:lnTo>
                    <a:lnTo>
                      <a:pt x="562" y="395"/>
                    </a:lnTo>
                    <a:lnTo>
                      <a:pt x="610" y="371"/>
                    </a:lnTo>
                    <a:lnTo>
                      <a:pt x="657" y="335"/>
                    </a:lnTo>
                    <a:lnTo>
                      <a:pt x="687" y="299"/>
                    </a:lnTo>
                    <a:lnTo>
                      <a:pt x="711" y="257"/>
                    </a:lnTo>
                    <a:lnTo>
                      <a:pt x="717" y="216"/>
                    </a:lnTo>
                    <a:lnTo>
                      <a:pt x="717" y="204"/>
                    </a:lnTo>
                    <a:lnTo>
                      <a:pt x="711" y="192"/>
                    </a:lnTo>
                    <a:lnTo>
                      <a:pt x="687" y="198"/>
                    </a:lnTo>
                    <a:lnTo>
                      <a:pt x="693" y="210"/>
                    </a:lnTo>
                    <a:lnTo>
                      <a:pt x="693" y="21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8957" name="Freeform 45"/>
              <p:cNvSpPr>
                <a:spLocks/>
              </p:cNvSpPr>
              <p:nvPr/>
            </p:nvSpPr>
            <p:spPr bwMode="hidden">
              <a:xfrm>
                <a:off x="4349" y="3510"/>
                <a:ext cx="909" cy="533"/>
              </a:xfrm>
              <a:custGeom>
                <a:avLst/>
                <a:gdLst/>
                <a:ahLst/>
                <a:cxnLst>
                  <a:cxn ang="0">
                    <a:pos x="616" y="0"/>
                  </a:cxn>
                  <a:cxn ang="0">
                    <a:pos x="616" y="18"/>
                  </a:cxn>
                  <a:cxn ang="0">
                    <a:pos x="724" y="60"/>
                  </a:cxn>
                  <a:cxn ang="0">
                    <a:pos x="765" y="84"/>
                  </a:cxn>
                  <a:cxn ang="0">
                    <a:pos x="807" y="114"/>
                  </a:cxn>
                  <a:cxn ang="0">
                    <a:pos x="837" y="144"/>
                  </a:cxn>
                  <a:cxn ang="0">
                    <a:pos x="861" y="180"/>
                  </a:cxn>
                  <a:cxn ang="0">
                    <a:pos x="873" y="216"/>
                  </a:cxn>
                  <a:cxn ang="0">
                    <a:pos x="879" y="258"/>
                  </a:cxn>
                  <a:cxn ang="0">
                    <a:pos x="873" y="311"/>
                  </a:cxn>
                  <a:cxn ang="0">
                    <a:pos x="843" y="359"/>
                  </a:cxn>
                  <a:cxn ang="0">
                    <a:pos x="807" y="401"/>
                  </a:cxn>
                  <a:cxn ang="0">
                    <a:pos x="753" y="443"/>
                  </a:cxn>
                  <a:cxn ang="0">
                    <a:pos x="694" y="473"/>
                  </a:cxn>
                  <a:cxn ang="0">
                    <a:pos x="622" y="497"/>
                  </a:cxn>
                  <a:cxn ang="0">
                    <a:pos x="538" y="509"/>
                  </a:cxn>
                  <a:cxn ang="0">
                    <a:pos x="455" y="515"/>
                  </a:cxn>
                  <a:cxn ang="0">
                    <a:pos x="371" y="509"/>
                  </a:cxn>
                  <a:cxn ang="0">
                    <a:pos x="287" y="497"/>
                  </a:cxn>
                  <a:cxn ang="0">
                    <a:pos x="215" y="473"/>
                  </a:cxn>
                  <a:cxn ang="0">
                    <a:pos x="156" y="443"/>
                  </a:cxn>
                  <a:cxn ang="0">
                    <a:pos x="102" y="401"/>
                  </a:cxn>
                  <a:cxn ang="0">
                    <a:pos x="66" y="359"/>
                  </a:cxn>
                  <a:cxn ang="0">
                    <a:pos x="36" y="311"/>
                  </a:cxn>
                  <a:cxn ang="0">
                    <a:pos x="30" y="258"/>
                  </a:cxn>
                  <a:cxn ang="0">
                    <a:pos x="36" y="222"/>
                  </a:cxn>
                  <a:cxn ang="0">
                    <a:pos x="48" y="186"/>
                  </a:cxn>
                  <a:cxn ang="0">
                    <a:pos x="66" y="156"/>
                  </a:cxn>
                  <a:cxn ang="0">
                    <a:pos x="90" y="126"/>
                  </a:cxn>
                  <a:cxn ang="0">
                    <a:pos x="66" y="114"/>
                  </a:cxn>
                  <a:cxn ang="0">
                    <a:pos x="36" y="144"/>
                  </a:cxn>
                  <a:cxn ang="0">
                    <a:pos x="18" y="180"/>
                  </a:cxn>
                  <a:cxn ang="0">
                    <a:pos x="6" y="216"/>
                  </a:cxn>
                  <a:cxn ang="0">
                    <a:pos x="0" y="258"/>
                  </a:cxn>
                  <a:cxn ang="0">
                    <a:pos x="12" y="311"/>
                  </a:cxn>
                  <a:cxn ang="0">
                    <a:pos x="36" y="365"/>
                  </a:cxn>
                  <a:cxn ang="0">
                    <a:pos x="78" y="413"/>
                  </a:cxn>
                  <a:cxn ang="0">
                    <a:pos x="132" y="449"/>
                  </a:cxn>
                  <a:cxn ang="0">
                    <a:pos x="203" y="485"/>
                  </a:cxn>
                  <a:cxn ang="0">
                    <a:pos x="275" y="509"/>
                  </a:cxn>
                  <a:cxn ang="0">
                    <a:pos x="365" y="527"/>
                  </a:cxn>
                  <a:cxn ang="0">
                    <a:pos x="455" y="533"/>
                  </a:cxn>
                  <a:cxn ang="0">
                    <a:pos x="544" y="527"/>
                  </a:cxn>
                  <a:cxn ang="0">
                    <a:pos x="634" y="509"/>
                  </a:cxn>
                  <a:cxn ang="0">
                    <a:pos x="712" y="485"/>
                  </a:cxn>
                  <a:cxn ang="0">
                    <a:pos x="777" y="449"/>
                  </a:cxn>
                  <a:cxn ang="0">
                    <a:pos x="831" y="413"/>
                  </a:cxn>
                  <a:cxn ang="0">
                    <a:pos x="873" y="365"/>
                  </a:cxn>
                  <a:cxn ang="0">
                    <a:pos x="897" y="311"/>
                  </a:cxn>
                  <a:cxn ang="0">
                    <a:pos x="909" y="258"/>
                  </a:cxn>
                  <a:cxn ang="0">
                    <a:pos x="903" y="216"/>
                  </a:cxn>
                  <a:cxn ang="0">
                    <a:pos x="885" y="174"/>
                  </a:cxn>
                  <a:cxn ang="0">
                    <a:pos x="861" y="132"/>
                  </a:cxn>
                  <a:cxn ang="0">
                    <a:pos x="825" y="102"/>
                  </a:cxn>
                  <a:cxn ang="0">
                    <a:pos x="783" y="66"/>
                  </a:cxn>
                  <a:cxn ang="0">
                    <a:pos x="735" y="42"/>
                  </a:cxn>
                  <a:cxn ang="0">
                    <a:pos x="616" y="0"/>
                  </a:cxn>
                  <a:cxn ang="0">
                    <a:pos x="616" y="0"/>
                  </a:cxn>
                </a:cxnLst>
                <a:rect l="0" t="0" r="r" b="b"/>
                <a:pathLst>
                  <a:path w="909" h="533">
                    <a:moveTo>
                      <a:pt x="616" y="0"/>
                    </a:moveTo>
                    <a:lnTo>
                      <a:pt x="616" y="18"/>
                    </a:lnTo>
                    <a:lnTo>
                      <a:pt x="724" y="60"/>
                    </a:lnTo>
                    <a:lnTo>
                      <a:pt x="765" y="84"/>
                    </a:lnTo>
                    <a:lnTo>
                      <a:pt x="807" y="114"/>
                    </a:lnTo>
                    <a:lnTo>
                      <a:pt x="837" y="144"/>
                    </a:lnTo>
                    <a:lnTo>
                      <a:pt x="861" y="180"/>
                    </a:lnTo>
                    <a:lnTo>
                      <a:pt x="873" y="216"/>
                    </a:lnTo>
                    <a:lnTo>
                      <a:pt x="879" y="258"/>
                    </a:lnTo>
                    <a:lnTo>
                      <a:pt x="873" y="311"/>
                    </a:lnTo>
                    <a:lnTo>
                      <a:pt x="843" y="359"/>
                    </a:lnTo>
                    <a:lnTo>
                      <a:pt x="807" y="401"/>
                    </a:lnTo>
                    <a:lnTo>
                      <a:pt x="753" y="443"/>
                    </a:lnTo>
                    <a:lnTo>
                      <a:pt x="694" y="473"/>
                    </a:lnTo>
                    <a:lnTo>
                      <a:pt x="622" y="497"/>
                    </a:lnTo>
                    <a:lnTo>
                      <a:pt x="538" y="509"/>
                    </a:lnTo>
                    <a:lnTo>
                      <a:pt x="455" y="515"/>
                    </a:lnTo>
                    <a:lnTo>
                      <a:pt x="371" y="509"/>
                    </a:lnTo>
                    <a:lnTo>
                      <a:pt x="287" y="497"/>
                    </a:lnTo>
                    <a:lnTo>
                      <a:pt x="215" y="473"/>
                    </a:lnTo>
                    <a:lnTo>
                      <a:pt x="156" y="443"/>
                    </a:lnTo>
                    <a:lnTo>
                      <a:pt x="102" y="401"/>
                    </a:lnTo>
                    <a:lnTo>
                      <a:pt x="66" y="359"/>
                    </a:lnTo>
                    <a:lnTo>
                      <a:pt x="36" y="311"/>
                    </a:lnTo>
                    <a:lnTo>
                      <a:pt x="30" y="258"/>
                    </a:lnTo>
                    <a:lnTo>
                      <a:pt x="36" y="222"/>
                    </a:lnTo>
                    <a:lnTo>
                      <a:pt x="48" y="186"/>
                    </a:lnTo>
                    <a:lnTo>
                      <a:pt x="66" y="156"/>
                    </a:lnTo>
                    <a:lnTo>
                      <a:pt x="90" y="126"/>
                    </a:lnTo>
                    <a:lnTo>
                      <a:pt x="66" y="114"/>
                    </a:lnTo>
                    <a:lnTo>
                      <a:pt x="36" y="144"/>
                    </a:lnTo>
                    <a:lnTo>
                      <a:pt x="18" y="180"/>
                    </a:lnTo>
                    <a:lnTo>
                      <a:pt x="6" y="216"/>
                    </a:lnTo>
                    <a:lnTo>
                      <a:pt x="0" y="258"/>
                    </a:lnTo>
                    <a:lnTo>
                      <a:pt x="12" y="311"/>
                    </a:lnTo>
                    <a:lnTo>
                      <a:pt x="36" y="365"/>
                    </a:lnTo>
                    <a:lnTo>
                      <a:pt x="78" y="413"/>
                    </a:lnTo>
                    <a:lnTo>
                      <a:pt x="132" y="449"/>
                    </a:lnTo>
                    <a:lnTo>
                      <a:pt x="203" y="485"/>
                    </a:lnTo>
                    <a:lnTo>
                      <a:pt x="275" y="509"/>
                    </a:lnTo>
                    <a:lnTo>
                      <a:pt x="365" y="527"/>
                    </a:lnTo>
                    <a:lnTo>
                      <a:pt x="455" y="533"/>
                    </a:lnTo>
                    <a:lnTo>
                      <a:pt x="544" y="527"/>
                    </a:lnTo>
                    <a:lnTo>
                      <a:pt x="634" y="509"/>
                    </a:lnTo>
                    <a:lnTo>
                      <a:pt x="712" y="485"/>
                    </a:lnTo>
                    <a:lnTo>
                      <a:pt x="777" y="449"/>
                    </a:lnTo>
                    <a:lnTo>
                      <a:pt x="831" y="413"/>
                    </a:lnTo>
                    <a:lnTo>
                      <a:pt x="873" y="365"/>
                    </a:lnTo>
                    <a:lnTo>
                      <a:pt x="897" y="311"/>
                    </a:lnTo>
                    <a:lnTo>
                      <a:pt x="909" y="258"/>
                    </a:lnTo>
                    <a:lnTo>
                      <a:pt x="903" y="216"/>
                    </a:lnTo>
                    <a:lnTo>
                      <a:pt x="885" y="174"/>
                    </a:lnTo>
                    <a:lnTo>
                      <a:pt x="861" y="132"/>
                    </a:lnTo>
                    <a:lnTo>
                      <a:pt x="825" y="102"/>
                    </a:lnTo>
                    <a:lnTo>
                      <a:pt x="783" y="66"/>
                    </a:lnTo>
                    <a:lnTo>
                      <a:pt x="735" y="42"/>
                    </a:lnTo>
                    <a:lnTo>
                      <a:pt x="616" y="0"/>
                    </a:lnTo>
                    <a:lnTo>
                      <a:pt x="616" y="0"/>
                    </a:lnTo>
                    <a:close/>
                  </a:path>
                </a:pathLst>
              </a:custGeom>
              <a:gradFill rotWithShape="0">
                <a:gsLst>
                  <a:gs pos="0">
                    <a:schemeClr val="accent2">
                      <a:gamma/>
                      <a:tint val="96863"/>
                      <a:invGamma/>
                    </a:schemeClr>
                  </a:gs>
                  <a:gs pos="100000">
                    <a:schemeClr val="accent2"/>
                  </a:gs>
                </a:gsLst>
                <a:lin ang="0" scaled="1"/>
              </a:gradFill>
              <a:ln w="9525">
                <a:noFill/>
                <a:round/>
                <a:headEnd/>
                <a:tailEnd/>
              </a:ln>
            </p:spPr>
            <p:txBody>
              <a:bodyPr/>
              <a:lstStyle/>
              <a:p>
                <a:pPr>
                  <a:defRPr/>
                </a:pPr>
                <a:endParaRPr lang="en-US"/>
              </a:p>
            </p:txBody>
          </p:sp>
          <p:sp>
            <p:nvSpPr>
              <p:cNvPr id="38958" name="Freeform 46"/>
              <p:cNvSpPr>
                <a:spLocks/>
              </p:cNvSpPr>
              <p:nvPr/>
            </p:nvSpPr>
            <p:spPr bwMode="hidden">
              <a:xfrm>
                <a:off x="4564" y="3492"/>
                <a:ext cx="365" cy="66"/>
              </a:xfrm>
              <a:custGeom>
                <a:avLst/>
                <a:gdLst/>
                <a:ahLst/>
                <a:cxnLst>
                  <a:cxn ang="0">
                    <a:pos x="240" y="18"/>
                  </a:cxn>
                  <a:cxn ang="0">
                    <a:pos x="299" y="24"/>
                  </a:cxn>
                  <a:cxn ang="0">
                    <a:pos x="359" y="30"/>
                  </a:cxn>
                  <a:cxn ang="0">
                    <a:pos x="365" y="12"/>
                  </a:cxn>
                  <a:cxn ang="0">
                    <a:pos x="305" y="6"/>
                  </a:cxn>
                  <a:cxn ang="0">
                    <a:pos x="240" y="0"/>
                  </a:cxn>
                  <a:cxn ang="0">
                    <a:pos x="174" y="6"/>
                  </a:cxn>
                  <a:cxn ang="0">
                    <a:pos x="114" y="12"/>
                  </a:cxn>
                  <a:cxn ang="0">
                    <a:pos x="0" y="42"/>
                  </a:cxn>
                  <a:cxn ang="0">
                    <a:pos x="0" y="66"/>
                  </a:cxn>
                  <a:cxn ang="0">
                    <a:pos x="54" y="48"/>
                  </a:cxn>
                  <a:cxn ang="0">
                    <a:pos x="114" y="30"/>
                  </a:cxn>
                  <a:cxn ang="0">
                    <a:pos x="174" y="24"/>
                  </a:cxn>
                  <a:cxn ang="0">
                    <a:pos x="240" y="18"/>
                  </a:cxn>
                  <a:cxn ang="0">
                    <a:pos x="240" y="18"/>
                  </a:cxn>
                </a:cxnLst>
                <a:rect l="0" t="0" r="r" b="b"/>
                <a:pathLst>
                  <a:path w="365" h="66">
                    <a:moveTo>
                      <a:pt x="240" y="18"/>
                    </a:moveTo>
                    <a:lnTo>
                      <a:pt x="299" y="24"/>
                    </a:lnTo>
                    <a:lnTo>
                      <a:pt x="359" y="30"/>
                    </a:lnTo>
                    <a:lnTo>
                      <a:pt x="365" y="12"/>
                    </a:lnTo>
                    <a:lnTo>
                      <a:pt x="305" y="6"/>
                    </a:lnTo>
                    <a:lnTo>
                      <a:pt x="240" y="0"/>
                    </a:lnTo>
                    <a:lnTo>
                      <a:pt x="174" y="6"/>
                    </a:lnTo>
                    <a:lnTo>
                      <a:pt x="114" y="12"/>
                    </a:lnTo>
                    <a:lnTo>
                      <a:pt x="0" y="42"/>
                    </a:lnTo>
                    <a:lnTo>
                      <a:pt x="0" y="66"/>
                    </a:lnTo>
                    <a:lnTo>
                      <a:pt x="54" y="48"/>
                    </a:lnTo>
                    <a:lnTo>
                      <a:pt x="114" y="30"/>
                    </a:lnTo>
                    <a:lnTo>
                      <a:pt x="174" y="24"/>
                    </a:lnTo>
                    <a:lnTo>
                      <a:pt x="240" y="18"/>
                    </a:lnTo>
                    <a:lnTo>
                      <a:pt x="240"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p>
            </p:txBody>
          </p:sp>
          <p:sp>
            <p:nvSpPr>
              <p:cNvPr id="38959" name="Freeform 47"/>
              <p:cNvSpPr>
                <a:spLocks/>
              </p:cNvSpPr>
              <p:nvPr/>
            </p:nvSpPr>
            <p:spPr bwMode="hidden">
              <a:xfrm>
                <a:off x="4463" y="3558"/>
                <a:ext cx="66" cy="48"/>
              </a:xfrm>
              <a:custGeom>
                <a:avLst/>
                <a:gdLst/>
                <a:ahLst/>
                <a:cxnLst>
                  <a:cxn ang="0">
                    <a:pos x="66" y="18"/>
                  </a:cxn>
                  <a:cxn ang="0">
                    <a:pos x="48" y="0"/>
                  </a:cxn>
                  <a:cxn ang="0">
                    <a:pos x="24" y="12"/>
                  </a:cxn>
                  <a:cxn ang="0">
                    <a:pos x="0" y="30"/>
                  </a:cxn>
                  <a:cxn ang="0">
                    <a:pos x="12" y="48"/>
                  </a:cxn>
                  <a:cxn ang="0">
                    <a:pos x="42" y="30"/>
                  </a:cxn>
                  <a:cxn ang="0">
                    <a:pos x="66" y="18"/>
                  </a:cxn>
                  <a:cxn ang="0">
                    <a:pos x="66" y="18"/>
                  </a:cxn>
                </a:cxnLst>
                <a:rect l="0" t="0" r="r" b="b"/>
                <a:pathLst>
                  <a:path w="66" h="48">
                    <a:moveTo>
                      <a:pt x="66" y="18"/>
                    </a:moveTo>
                    <a:lnTo>
                      <a:pt x="48" y="0"/>
                    </a:lnTo>
                    <a:lnTo>
                      <a:pt x="24" y="12"/>
                    </a:lnTo>
                    <a:lnTo>
                      <a:pt x="0" y="30"/>
                    </a:lnTo>
                    <a:lnTo>
                      <a:pt x="12" y="48"/>
                    </a:lnTo>
                    <a:lnTo>
                      <a:pt x="42" y="30"/>
                    </a:lnTo>
                    <a:lnTo>
                      <a:pt x="66" y="18"/>
                    </a:lnTo>
                    <a:lnTo>
                      <a:pt x="66" y="18"/>
                    </a:lnTo>
                    <a:close/>
                  </a:path>
                </a:pathLst>
              </a:custGeom>
              <a:gradFill rotWithShape="0">
                <a:gsLst>
                  <a:gs pos="0">
                    <a:schemeClr val="accent2">
                      <a:gamma/>
                      <a:tint val="96863"/>
                      <a:invGamma/>
                    </a:schemeClr>
                  </a:gs>
                  <a:gs pos="100000">
                    <a:schemeClr val="accent2"/>
                  </a:gs>
                </a:gsLst>
                <a:lin ang="5400000" scaled="1"/>
              </a:gradFill>
              <a:ln w="9525">
                <a:noFill/>
                <a:round/>
                <a:headEnd/>
                <a:tailEnd/>
              </a:ln>
            </p:spPr>
            <p:txBody>
              <a:bodyPr/>
              <a:lstStyle/>
              <a:p>
                <a:pPr>
                  <a:defRPr/>
                </a:pPr>
                <a:endParaRPr lang="en-US"/>
              </a:p>
            </p:txBody>
          </p:sp>
          <p:sp>
            <p:nvSpPr>
              <p:cNvPr id="38960" name="Oval 48"/>
              <p:cNvSpPr>
                <a:spLocks noChangeArrowheads="1"/>
              </p:cNvSpPr>
              <p:nvPr/>
            </p:nvSpPr>
            <p:spPr bwMode="hidden">
              <a:xfrm>
                <a:off x="4546" y="3608"/>
                <a:ext cx="518" cy="319"/>
              </a:xfrm>
              <a:prstGeom prst="ellipse">
                <a:avLst/>
              </a:prstGeom>
              <a:gradFill rotWithShape="0">
                <a:gsLst>
                  <a:gs pos="0">
                    <a:schemeClr val="accent2">
                      <a:gamma/>
                      <a:shade val="94118"/>
                      <a:invGamma/>
                    </a:schemeClr>
                  </a:gs>
                  <a:gs pos="100000">
                    <a:schemeClr val="accent2"/>
                  </a:gs>
                </a:gsLst>
                <a:lin ang="0" scaled="1"/>
              </a:gradFill>
              <a:ln w="9525">
                <a:noFill/>
                <a:round/>
                <a:headEnd/>
                <a:tailEnd/>
              </a:ln>
              <a:effectLst/>
            </p:spPr>
            <p:txBody>
              <a:bodyPr/>
              <a:lstStyle/>
              <a:p>
                <a:pPr>
                  <a:defRPr/>
                </a:pPr>
                <a:endParaRPr lang="en-US"/>
              </a:p>
            </p:txBody>
          </p:sp>
          <p:sp>
            <p:nvSpPr>
              <p:cNvPr id="38961" name="Oval 49"/>
              <p:cNvSpPr>
                <a:spLocks noChangeArrowheads="1"/>
              </p:cNvSpPr>
              <p:nvPr/>
            </p:nvSpPr>
            <p:spPr bwMode="hidden">
              <a:xfrm>
                <a:off x="4578" y="3630"/>
                <a:ext cx="446" cy="271"/>
              </a:xfrm>
              <a:prstGeom prst="ellipse">
                <a:avLst/>
              </a:prstGeom>
              <a:gradFill rotWithShape="0">
                <a:gsLst>
                  <a:gs pos="0">
                    <a:schemeClr val="accent2">
                      <a:gamma/>
                      <a:tint val="96863"/>
                      <a:invGamma/>
                    </a:schemeClr>
                  </a:gs>
                  <a:gs pos="100000">
                    <a:schemeClr val="accent2"/>
                  </a:gs>
                </a:gsLst>
                <a:lin ang="5400000" scaled="1"/>
              </a:gradFill>
              <a:ln w="9525">
                <a:noFill/>
                <a:round/>
                <a:headEnd/>
                <a:tailEnd/>
              </a:ln>
              <a:effectLst/>
            </p:spPr>
            <p:txBody>
              <a:bodyPr/>
              <a:lstStyle/>
              <a:p>
                <a:pPr>
                  <a:defRPr/>
                </a:pPr>
                <a:endParaRPr lang="en-US"/>
              </a:p>
            </p:txBody>
          </p:sp>
          <p:sp>
            <p:nvSpPr>
              <p:cNvPr id="38962" name="Oval 50"/>
              <p:cNvSpPr>
                <a:spLocks noChangeArrowheads="1"/>
              </p:cNvSpPr>
              <p:nvPr/>
            </p:nvSpPr>
            <p:spPr bwMode="hidden">
              <a:xfrm>
                <a:off x="4610" y="3650"/>
                <a:ext cx="386" cy="233"/>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p>
            </p:txBody>
          </p:sp>
          <p:sp>
            <p:nvSpPr>
              <p:cNvPr id="38963" name="Oval 51"/>
              <p:cNvSpPr>
                <a:spLocks noChangeArrowheads="1"/>
              </p:cNvSpPr>
              <p:nvPr/>
            </p:nvSpPr>
            <p:spPr bwMode="hidden">
              <a:xfrm>
                <a:off x="4654" y="3678"/>
                <a:ext cx="298" cy="177"/>
              </a:xfrm>
              <a:prstGeom prst="ellipse">
                <a:avLst/>
              </a:prstGeom>
              <a:gradFill rotWithShape="0">
                <a:gsLst>
                  <a:gs pos="0">
                    <a:schemeClr val="accent2">
                      <a:gamma/>
                      <a:shade val="94118"/>
                      <a:invGamma/>
                    </a:schemeClr>
                  </a:gs>
                  <a:gs pos="100000">
                    <a:schemeClr val="accent2"/>
                  </a:gs>
                </a:gsLst>
                <a:lin ang="5400000" scaled="1"/>
              </a:gradFill>
              <a:ln w="9525">
                <a:noFill/>
                <a:round/>
                <a:headEnd/>
                <a:tailEnd/>
              </a:ln>
              <a:effectLst/>
            </p:spPr>
            <p:txBody>
              <a:bodyPr/>
              <a:lstStyle/>
              <a:p>
                <a:pPr>
                  <a:defRPr/>
                </a:pPr>
                <a:endParaRPr lang="en-US"/>
              </a:p>
            </p:txBody>
          </p:sp>
          <p:sp>
            <p:nvSpPr>
              <p:cNvPr id="38964" name="Oval 52"/>
              <p:cNvSpPr>
                <a:spLocks noChangeArrowheads="1"/>
              </p:cNvSpPr>
              <p:nvPr/>
            </p:nvSpPr>
            <p:spPr bwMode="hidden">
              <a:xfrm>
                <a:off x="4690" y="3698"/>
                <a:ext cx="222" cy="139"/>
              </a:xfrm>
              <a:prstGeom prst="ellipse">
                <a:avLst/>
              </a:prstGeom>
              <a:gradFill rotWithShape="0">
                <a:gsLst>
                  <a:gs pos="0">
                    <a:schemeClr val="accent2"/>
                  </a:gs>
                  <a:gs pos="100000">
                    <a:schemeClr val="accent2">
                      <a:gamma/>
                      <a:shade val="94118"/>
                      <a:invGamma/>
                    </a:schemeClr>
                  </a:gs>
                </a:gsLst>
                <a:lin ang="5400000" scaled="1"/>
              </a:gradFill>
              <a:ln w="9525">
                <a:noFill/>
                <a:round/>
                <a:headEnd/>
                <a:tailEnd/>
              </a:ln>
              <a:effectLst/>
            </p:spPr>
            <p:txBody>
              <a:bodyPr/>
              <a:lstStyle/>
              <a:p>
                <a:pPr>
                  <a:defRPr/>
                </a:pPr>
                <a:endParaRPr lang="en-US"/>
              </a:p>
            </p:txBody>
          </p:sp>
          <p:sp>
            <p:nvSpPr>
              <p:cNvPr id="38965" name="Oval 53"/>
              <p:cNvSpPr>
                <a:spLocks noChangeArrowheads="1"/>
              </p:cNvSpPr>
              <p:nvPr/>
            </p:nvSpPr>
            <p:spPr bwMode="hidden">
              <a:xfrm>
                <a:off x="4738" y="3728"/>
                <a:ext cx="126" cy="81"/>
              </a:xfrm>
              <a:prstGeom prst="ellipse">
                <a:avLst/>
              </a:prstGeom>
              <a:gradFill rotWithShape="0">
                <a:gsLst>
                  <a:gs pos="0">
                    <a:schemeClr val="accent2">
                      <a:gamma/>
                      <a:shade val="96863"/>
                      <a:invGamma/>
                    </a:schemeClr>
                  </a:gs>
                  <a:gs pos="100000">
                    <a:schemeClr val="accent2"/>
                  </a:gs>
                </a:gsLst>
                <a:lin ang="5400000" scaled="1"/>
              </a:gradFill>
              <a:ln w="9525">
                <a:noFill/>
                <a:round/>
                <a:headEnd/>
                <a:tailEnd/>
              </a:ln>
              <a:effectLst/>
            </p:spPr>
            <p:txBody>
              <a:bodyPr/>
              <a:lstStyle/>
              <a:p>
                <a:pPr>
                  <a:defRPr/>
                </a:pPr>
                <a:endParaRPr lang="en-US"/>
              </a:p>
            </p:txBody>
          </p:sp>
        </p:grpSp>
        <p:grpSp>
          <p:nvGrpSpPr>
            <p:cNvPr id="1037" name="Group 54"/>
            <p:cNvGrpSpPr>
              <a:grpSpLocks/>
            </p:cNvGrpSpPr>
            <p:nvPr userDrawn="1"/>
          </p:nvGrpSpPr>
          <p:grpSpPr bwMode="auto">
            <a:xfrm>
              <a:off x="5280" y="3024"/>
              <a:ext cx="425" cy="258"/>
              <a:chOff x="5280" y="3024"/>
              <a:chExt cx="425" cy="258"/>
            </a:xfrm>
          </p:grpSpPr>
          <p:sp>
            <p:nvSpPr>
              <p:cNvPr id="1038" name="Freeform 55"/>
              <p:cNvSpPr>
                <a:spLocks/>
              </p:cNvSpPr>
              <p:nvPr/>
            </p:nvSpPr>
            <p:spPr bwMode="hidden">
              <a:xfrm>
                <a:off x="5280" y="3186"/>
                <a:ext cx="383" cy="96"/>
              </a:xfrm>
              <a:custGeom>
                <a:avLst/>
                <a:gdLst>
                  <a:gd name="T0" fmla="*/ 219 w 382"/>
                  <a:gd name="T1" fmla="*/ 96 h 96"/>
                  <a:gd name="T2" fmla="*/ 143 w 382"/>
                  <a:gd name="T3" fmla="*/ 90 h 96"/>
                  <a:gd name="T4" fmla="*/ 83 w 382"/>
                  <a:gd name="T5" fmla="*/ 66 h 96"/>
                  <a:gd name="T6" fmla="*/ 35 w 382"/>
                  <a:gd name="T7" fmla="*/ 36 h 96"/>
                  <a:gd name="T8" fmla="*/ 6 w 382"/>
                  <a:gd name="T9" fmla="*/ 0 h 96"/>
                  <a:gd name="T10" fmla="*/ 0 w 382"/>
                  <a:gd name="T11" fmla="*/ 6 h 96"/>
                  <a:gd name="T12" fmla="*/ 29 w 382"/>
                  <a:gd name="T13" fmla="*/ 42 h 96"/>
                  <a:gd name="T14" fmla="*/ 77 w 382"/>
                  <a:gd name="T15" fmla="*/ 72 h 96"/>
                  <a:gd name="T16" fmla="*/ 137 w 382"/>
                  <a:gd name="T17" fmla="*/ 90 h 96"/>
                  <a:gd name="T18" fmla="*/ 219 w 382"/>
                  <a:gd name="T19" fmla="*/ 96 h 96"/>
                  <a:gd name="T20" fmla="*/ 273 w 382"/>
                  <a:gd name="T21" fmla="*/ 90 h 96"/>
                  <a:gd name="T22" fmla="*/ 321 w 382"/>
                  <a:gd name="T23" fmla="*/ 84 h 96"/>
                  <a:gd name="T24" fmla="*/ 362 w 382"/>
                  <a:gd name="T25" fmla="*/ 66 h 96"/>
                  <a:gd name="T26" fmla="*/ 392 w 382"/>
                  <a:gd name="T27" fmla="*/ 42 h 96"/>
                  <a:gd name="T28" fmla="*/ 386 w 382"/>
                  <a:gd name="T29" fmla="*/ 42 h 96"/>
                  <a:gd name="T30" fmla="*/ 356 w 382"/>
                  <a:gd name="T31" fmla="*/ 66 h 96"/>
                  <a:gd name="T32" fmla="*/ 315 w 382"/>
                  <a:gd name="T33" fmla="*/ 78 h 96"/>
                  <a:gd name="T34" fmla="*/ 273 w 382"/>
                  <a:gd name="T35" fmla="*/ 90 h 96"/>
                  <a:gd name="T36" fmla="*/ 219 w 382"/>
                  <a:gd name="T37" fmla="*/ 96 h 96"/>
                  <a:gd name="T38" fmla="*/ 219 w 382"/>
                  <a:gd name="T39" fmla="*/ 96 h 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82" h="96">
                    <a:moveTo>
                      <a:pt x="209" y="96"/>
                    </a:moveTo>
                    <a:lnTo>
                      <a:pt x="143" y="90"/>
                    </a:lnTo>
                    <a:lnTo>
                      <a:pt x="83" y="66"/>
                    </a:lnTo>
                    <a:lnTo>
                      <a:pt x="35" y="36"/>
                    </a:lnTo>
                    <a:lnTo>
                      <a:pt x="6" y="0"/>
                    </a:lnTo>
                    <a:lnTo>
                      <a:pt x="0" y="6"/>
                    </a:lnTo>
                    <a:lnTo>
                      <a:pt x="29" y="42"/>
                    </a:lnTo>
                    <a:lnTo>
                      <a:pt x="77" y="72"/>
                    </a:lnTo>
                    <a:lnTo>
                      <a:pt x="137" y="90"/>
                    </a:lnTo>
                    <a:lnTo>
                      <a:pt x="209" y="96"/>
                    </a:lnTo>
                    <a:lnTo>
                      <a:pt x="263" y="90"/>
                    </a:lnTo>
                    <a:lnTo>
                      <a:pt x="311" y="84"/>
                    </a:lnTo>
                    <a:lnTo>
                      <a:pt x="352" y="66"/>
                    </a:lnTo>
                    <a:lnTo>
                      <a:pt x="382" y="42"/>
                    </a:lnTo>
                    <a:lnTo>
                      <a:pt x="376" y="42"/>
                    </a:lnTo>
                    <a:lnTo>
                      <a:pt x="346" y="66"/>
                    </a:lnTo>
                    <a:lnTo>
                      <a:pt x="305" y="78"/>
                    </a:lnTo>
                    <a:lnTo>
                      <a:pt x="263" y="90"/>
                    </a:lnTo>
                    <a:lnTo>
                      <a:pt x="209" y="9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9" name="Freeform 56"/>
              <p:cNvSpPr>
                <a:spLocks/>
              </p:cNvSpPr>
              <p:nvPr/>
            </p:nvSpPr>
            <p:spPr bwMode="hidden">
              <a:xfrm>
                <a:off x="5315" y="3024"/>
                <a:ext cx="258" cy="54"/>
              </a:xfrm>
              <a:custGeom>
                <a:avLst/>
                <a:gdLst>
                  <a:gd name="T0" fmla="*/ 174 w 258"/>
                  <a:gd name="T1" fmla="*/ 0 h 54"/>
                  <a:gd name="T2" fmla="*/ 216 w 258"/>
                  <a:gd name="T3" fmla="*/ 6 h 54"/>
                  <a:gd name="T4" fmla="*/ 258 w 258"/>
                  <a:gd name="T5" fmla="*/ 12 h 54"/>
                  <a:gd name="T6" fmla="*/ 252 w 258"/>
                  <a:gd name="T7" fmla="*/ 6 h 54"/>
                  <a:gd name="T8" fmla="*/ 216 w 258"/>
                  <a:gd name="T9" fmla="*/ 0 h 54"/>
                  <a:gd name="T10" fmla="*/ 174 w 258"/>
                  <a:gd name="T11" fmla="*/ 0 h 54"/>
                  <a:gd name="T12" fmla="*/ 120 w 258"/>
                  <a:gd name="T13" fmla="*/ 6 h 54"/>
                  <a:gd name="T14" fmla="*/ 78 w 258"/>
                  <a:gd name="T15" fmla="*/ 12 h 54"/>
                  <a:gd name="T16" fmla="*/ 36 w 258"/>
                  <a:gd name="T17" fmla="*/ 30 h 54"/>
                  <a:gd name="T18" fmla="*/ 0 w 258"/>
                  <a:gd name="T19" fmla="*/ 48 h 54"/>
                  <a:gd name="T20" fmla="*/ 6 w 258"/>
                  <a:gd name="T21" fmla="*/ 54 h 54"/>
                  <a:gd name="T22" fmla="*/ 36 w 258"/>
                  <a:gd name="T23" fmla="*/ 36 h 54"/>
                  <a:gd name="T24" fmla="*/ 78 w 258"/>
                  <a:gd name="T25" fmla="*/ 18 h 54"/>
                  <a:gd name="T26" fmla="*/ 120 w 258"/>
                  <a:gd name="T27" fmla="*/ 6 h 54"/>
                  <a:gd name="T28" fmla="*/ 174 w 258"/>
                  <a:gd name="T29" fmla="*/ 0 h 54"/>
                  <a:gd name="T30" fmla="*/ 174 w 258"/>
                  <a:gd name="T31" fmla="*/ 0 h 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8" h="54">
                    <a:moveTo>
                      <a:pt x="174" y="0"/>
                    </a:moveTo>
                    <a:lnTo>
                      <a:pt x="216" y="6"/>
                    </a:lnTo>
                    <a:lnTo>
                      <a:pt x="258" y="12"/>
                    </a:lnTo>
                    <a:lnTo>
                      <a:pt x="252" y="6"/>
                    </a:lnTo>
                    <a:lnTo>
                      <a:pt x="216" y="0"/>
                    </a:lnTo>
                    <a:lnTo>
                      <a:pt x="174" y="0"/>
                    </a:lnTo>
                    <a:lnTo>
                      <a:pt x="120" y="6"/>
                    </a:lnTo>
                    <a:lnTo>
                      <a:pt x="78" y="12"/>
                    </a:lnTo>
                    <a:lnTo>
                      <a:pt x="36" y="30"/>
                    </a:lnTo>
                    <a:lnTo>
                      <a:pt x="0" y="48"/>
                    </a:lnTo>
                    <a:lnTo>
                      <a:pt x="6" y="54"/>
                    </a:lnTo>
                    <a:lnTo>
                      <a:pt x="36" y="36"/>
                    </a:lnTo>
                    <a:lnTo>
                      <a:pt x="78" y="18"/>
                    </a:lnTo>
                    <a:lnTo>
                      <a:pt x="120" y="6"/>
                    </a:lnTo>
                    <a:lnTo>
                      <a:pt x="174" y="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0" name="Freeform 57"/>
              <p:cNvSpPr>
                <a:spLocks/>
              </p:cNvSpPr>
              <p:nvPr/>
            </p:nvSpPr>
            <p:spPr bwMode="hidden">
              <a:xfrm>
                <a:off x="5645" y="3066"/>
                <a:ext cx="60" cy="156"/>
              </a:xfrm>
              <a:custGeom>
                <a:avLst/>
                <a:gdLst>
                  <a:gd name="T0" fmla="*/ 54 w 60"/>
                  <a:gd name="T1" fmla="*/ 90 h 156"/>
                  <a:gd name="T2" fmla="*/ 48 w 60"/>
                  <a:gd name="T3" fmla="*/ 126 h 156"/>
                  <a:gd name="T4" fmla="*/ 24 w 60"/>
                  <a:gd name="T5" fmla="*/ 156 h 156"/>
                  <a:gd name="T6" fmla="*/ 30 w 60"/>
                  <a:gd name="T7" fmla="*/ 156 h 156"/>
                  <a:gd name="T8" fmla="*/ 54 w 60"/>
                  <a:gd name="T9" fmla="*/ 126 h 156"/>
                  <a:gd name="T10" fmla="*/ 60 w 60"/>
                  <a:gd name="T11" fmla="*/ 90 h 156"/>
                  <a:gd name="T12" fmla="*/ 54 w 60"/>
                  <a:gd name="T13" fmla="*/ 66 h 156"/>
                  <a:gd name="T14" fmla="*/ 48 w 60"/>
                  <a:gd name="T15" fmla="*/ 42 h 156"/>
                  <a:gd name="T16" fmla="*/ 30 w 60"/>
                  <a:gd name="T17" fmla="*/ 18 h 156"/>
                  <a:gd name="T18" fmla="*/ 6 w 60"/>
                  <a:gd name="T19" fmla="*/ 0 h 156"/>
                  <a:gd name="T20" fmla="*/ 0 w 60"/>
                  <a:gd name="T21" fmla="*/ 6 h 156"/>
                  <a:gd name="T22" fmla="*/ 24 w 60"/>
                  <a:gd name="T23" fmla="*/ 24 h 156"/>
                  <a:gd name="T24" fmla="*/ 42 w 60"/>
                  <a:gd name="T25" fmla="*/ 42 h 156"/>
                  <a:gd name="T26" fmla="*/ 48 w 60"/>
                  <a:gd name="T27" fmla="*/ 66 h 156"/>
                  <a:gd name="T28" fmla="*/ 54 w 60"/>
                  <a:gd name="T29" fmla="*/ 90 h 156"/>
                  <a:gd name="T30" fmla="*/ 54 w 60"/>
                  <a:gd name="T31" fmla="*/ 90 h 1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 h="156">
                    <a:moveTo>
                      <a:pt x="54" y="90"/>
                    </a:moveTo>
                    <a:lnTo>
                      <a:pt x="48" y="126"/>
                    </a:lnTo>
                    <a:lnTo>
                      <a:pt x="24" y="156"/>
                    </a:lnTo>
                    <a:lnTo>
                      <a:pt x="30" y="156"/>
                    </a:lnTo>
                    <a:lnTo>
                      <a:pt x="54" y="126"/>
                    </a:lnTo>
                    <a:lnTo>
                      <a:pt x="60" y="90"/>
                    </a:lnTo>
                    <a:lnTo>
                      <a:pt x="54" y="66"/>
                    </a:lnTo>
                    <a:lnTo>
                      <a:pt x="48" y="42"/>
                    </a:lnTo>
                    <a:lnTo>
                      <a:pt x="30" y="18"/>
                    </a:lnTo>
                    <a:lnTo>
                      <a:pt x="6" y="0"/>
                    </a:lnTo>
                    <a:lnTo>
                      <a:pt x="0" y="6"/>
                    </a:lnTo>
                    <a:lnTo>
                      <a:pt x="24" y="24"/>
                    </a:lnTo>
                    <a:lnTo>
                      <a:pt x="42" y="42"/>
                    </a:lnTo>
                    <a:lnTo>
                      <a:pt x="48" y="66"/>
                    </a:lnTo>
                    <a:lnTo>
                      <a:pt x="54" y="9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1" name="Freeform 58"/>
              <p:cNvSpPr>
                <a:spLocks/>
              </p:cNvSpPr>
              <p:nvPr/>
            </p:nvSpPr>
            <p:spPr bwMode="hidden">
              <a:xfrm>
                <a:off x="5375" y="3246"/>
                <a:ext cx="192" cy="18"/>
              </a:xfrm>
              <a:custGeom>
                <a:avLst/>
                <a:gdLst>
                  <a:gd name="T0" fmla="*/ 114 w 192"/>
                  <a:gd name="T1" fmla="*/ 12 h 18"/>
                  <a:gd name="T2" fmla="*/ 72 w 192"/>
                  <a:gd name="T3" fmla="*/ 6 h 18"/>
                  <a:gd name="T4" fmla="*/ 30 w 192"/>
                  <a:gd name="T5" fmla="*/ 0 h 18"/>
                  <a:gd name="T6" fmla="*/ 0 w 192"/>
                  <a:gd name="T7" fmla="*/ 0 h 18"/>
                  <a:gd name="T8" fmla="*/ 54 w 192"/>
                  <a:gd name="T9" fmla="*/ 12 h 18"/>
                  <a:gd name="T10" fmla="*/ 114 w 192"/>
                  <a:gd name="T11" fmla="*/ 18 h 18"/>
                  <a:gd name="T12" fmla="*/ 156 w 192"/>
                  <a:gd name="T13" fmla="*/ 18 h 18"/>
                  <a:gd name="T14" fmla="*/ 192 w 192"/>
                  <a:gd name="T15" fmla="*/ 12 h 18"/>
                  <a:gd name="T16" fmla="*/ 186 w 192"/>
                  <a:gd name="T17" fmla="*/ 0 h 18"/>
                  <a:gd name="T18" fmla="*/ 150 w 192"/>
                  <a:gd name="T19" fmla="*/ 6 h 18"/>
                  <a:gd name="T20" fmla="*/ 114 w 192"/>
                  <a:gd name="T21" fmla="*/ 12 h 18"/>
                  <a:gd name="T22" fmla="*/ 114 w 192"/>
                  <a:gd name="T23" fmla="*/ 12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2" h="18">
                    <a:moveTo>
                      <a:pt x="114" y="12"/>
                    </a:moveTo>
                    <a:lnTo>
                      <a:pt x="72" y="6"/>
                    </a:lnTo>
                    <a:lnTo>
                      <a:pt x="30" y="0"/>
                    </a:lnTo>
                    <a:lnTo>
                      <a:pt x="0" y="0"/>
                    </a:lnTo>
                    <a:lnTo>
                      <a:pt x="54" y="12"/>
                    </a:lnTo>
                    <a:lnTo>
                      <a:pt x="114" y="18"/>
                    </a:lnTo>
                    <a:lnTo>
                      <a:pt x="156" y="18"/>
                    </a:lnTo>
                    <a:lnTo>
                      <a:pt x="192" y="12"/>
                    </a:lnTo>
                    <a:lnTo>
                      <a:pt x="186" y="0"/>
                    </a:lnTo>
                    <a:lnTo>
                      <a:pt x="150" y="6"/>
                    </a:lnTo>
                    <a:lnTo>
                      <a:pt x="114" y="12"/>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2" name="Freeform 59"/>
              <p:cNvSpPr>
                <a:spLocks/>
              </p:cNvSpPr>
              <p:nvPr/>
            </p:nvSpPr>
            <p:spPr bwMode="hidden">
              <a:xfrm>
                <a:off x="5304" y="3042"/>
                <a:ext cx="161" cy="186"/>
              </a:xfrm>
              <a:custGeom>
                <a:avLst/>
                <a:gdLst>
                  <a:gd name="T0" fmla="*/ 11 w 161"/>
                  <a:gd name="T1" fmla="*/ 114 h 186"/>
                  <a:gd name="T2" fmla="*/ 17 w 161"/>
                  <a:gd name="T3" fmla="*/ 96 h 186"/>
                  <a:gd name="T4" fmla="*/ 23 w 161"/>
                  <a:gd name="T5" fmla="*/ 78 h 186"/>
                  <a:gd name="T6" fmla="*/ 53 w 161"/>
                  <a:gd name="T7" fmla="*/ 42 h 186"/>
                  <a:gd name="T8" fmla="*/ 101 w 161"/>
                  <a:gd name="T9" fmla="*/ 18 h 186"/>
                  <a:gd name="T10" fmla="*/ 155 w 161"/>
                  <a:gd name="T11" fmla="*/ 6 h 186"/>
                  <a:gd name="T12" fmla="*/ 161 w 161"/>
                  <a:gd name="T13" fmla="*/ 0 h 186"/>
                  <a:gd name="T14" fmla="*/ 95 w 161"/>
                  <a:gd name="T15" fmla="*/ 12 h 186"/>
                  <a:gd name="T16" fmla="*/ 47 w 161"/>
                  <a:gd name="T17" fmla="*/ 36 h 186"/>
                  <a:gd name="T18" fmla="*/ 11 w 161"/>
                  <a:gd name="T19" fmla="*/ 72 h 186"/>
                  <a:gd name="T20" fmla="*/ 5 w 161"/>
                  <a:gd name="T21" fmla="*/ 90 h 186"/>
                  <a:gd name="T22" fmla="*/ 0 w 161"/>
                  <a:gd name="T23" fmla="*/ 114 h 186"/>
                  <a:gd name="T24" fmla="*/ 11 w 161"/>
                  <a:gd name="T25" fmla="*/ 150 h 186"/>
                  <a:gd name="T26" fmla="*/ 23 w 161"/>
                  <a:gd name="T27" fmla="*/ 168 h 186"/>
                  <a:gd name="T28" fmla="*/ 41 w 161"/>
                  <a:gd name="T29" fmla="*/ 186 h 186"/>
                  <a:gd name="T30" fmla="*/ 65 w 161"/>
                  <a:gd name="T31" fmla="*/ 186 h 186"/>
                  <a:gd name="T32" fmla="*/ 41 w 161"/>
                  <a:gd name="T33" fmla="*/ 168 h 186"/>
                  <a:gd name="T34" fmla="*/ 23 w 161"/>
                  <a:gd name="T35" fmla="*/ 150 h 186"/>
                  <a:gd name="T36" fmla="*/ 17 w 161"/>
                  <a:gd name="T37" fmla="*/ 132 h 186"/>
                  <a:gd name="T38" fmla="*/ 11 w 161"/>
                  <a:gd name="T39" fmla="*/ 114 h 186"/>
                  <a:gd name="T40" fmla="*/ 11 w 161"/>
                  <a:gd name="T41" fmla="*/ 114 h 1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61" h="186">
                    <a:moveTo>
                      <a:pt x="11" y="114"/>
                    </a:moveTo>
                    <a:lnTo>
                      <a:pt x="17" y="96"/>
                    </a:lnTo>
                    <a:lnTo>
                      <a:pt x="23" y="78"/>
                    </a:lnTo>
                    <a:lnTo>
                      <a:pt x="53" y="42"/>
                    </a:lnTo>
                    <a:lnTo>
                      <a:pt x="101" y="18"/>
                    </a:lnTo>
                    <a:lnTo>
                      <a:pt x="155" y="6"/>
                    </a:lnTo>
                    <a:lnTo>
                      <a:pt x="161" y="0"/>
                    </a:lnTo>
                    <a:lnTo>
                      <a:pt x="95" y="12"/>
                    </a:lnTo>
                    <a:lnTo>
                      <a:pt x="47" y="36"/>
                    </a:lnTo>
                    <a:lnTo>
                      <a:pt x="11" y="72"/>
                    </a:lnTo>
                    <a:lnTo>
                      <a:pt x="5" y="90"/>
                    </a:lnTo>
                    <a:lnTo>
                      <a:pt x="0" y="114"/>
                    </a:lnTo>
                    <a:lnTo>
                      <a:pt x="11" y="150"/>
                    </a:lnTo>
                    <a:lnTo>
                      <a:pt x="23" y="168"/>
                    </a:lnTo>
                    <a:lnTo>
                      <a:pt x="41" y="186"/>
                    </a:lnTo>
                    <a:lnTo>
                      <a:pt x="65" y="186"/>
                    </a:lnTo>
                    <a:lnTo>
                      <a:pt x="41" y="168"/>
                    </a:lnTo>
                    <a:lnTo>
                      <a:pt x="23" y="150"/>
                    </a:lnTo>
                    <a:lnTo>
                      <a:pt x="17" y="132"/>
                    </a:lnTo>
                    <a:lnTo>
                      <a:pt x="11" y="114"/>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3" name="Freeform 60"/>
              <p:cNvSpPr>
                <a:spLocks/>
              </p:cNvSpPr>
              <p:nvPr/>
            </p:nvSpPr>
            <p:spPr bwMode="hidden">
              <a:xfrm>
                <a:off x="5489" y="3042"/>
                <a:ext cx="186" cy="210"/>
              </a:xfrm>
              <a:custGeom>
                <a:avLst/>
                <a:gdLst>
                  <a:gd name="T0" fmla="*/ 0 w 185"/>
                  <a:gd name="T1" fmla="*/ 6 h 210"/>
                  <a:gd name="T2" fmla="*/ 66 w 185"/>
                  <a:gd name="T3" fmla="*/ 12 h 210"/>
                  <a:gd name="T4" fmla="*/ 129 w 185"/>
                  <a:gd name="T5" fmla="*/ 36 h 210"/>
                  <a:gd name="T6" fmla="*/ 165 w 185"/>
                  <a:gd name="T7" fmla="*/ 72 h 210"/>
                  <a:gd name="T8" fmla="*/ 171 w 185"/>
                  <a:gd name="T9" fmla="*/ 90 h 210"/>
                  <a:gd name="T10" fmla="*/ 177 w 185"/>
                  <a:gd name="T11" fmla="*/ 114 h 210"/>
                  <a:gd name="T12" fmla="*/ 171 w 185"/>
                  <a:gd name="T13" fmla="*/ 138 h 210"/>
                  <a:gd name="T14" fmla="*/ 159 w 185"/>
                  <a:gd name="T15" fmla="*/ 162 h 210"/>
                  <a:gd name="T16" fmla="*/ 129 w 185"/>
                  <a:gd name="T17" fmla="*/ 180 h 210"/>
                  <a:gd name="T18" fmla="*/ 90 w 185"/>
                  <a:gd name="T19" fmla="*/ 198 h 210"/>
                  <a:gd name="T20" fmla="*/ 106 w 185"/>
                  <a:gd name="T21" fmla="*/ 210 h 210"/>
                  <a:gd name="T22" fmla="*/ 141 w 185"/>
                  <a:gd name="T23" fmla="*/ 192 h 210"/>
                  <a:gd name="T24" fmla="*/ 171 w 185"/>
                  <a:gd name="T25" fmla="*/ 168 h 210"/>
                  <a:gd name="T26" fmla="*/ 189 w 185"/>
                  <a:gd name="T27" fmla="*/ 144 h 210"/>
                  <a:gd name="T28" fmla="*/ 195 w 185"/>
                  <a:gd name="T29" fmla="*/ 114 h 210"/>
                  <a:gd name="T30" fmla="*/ 189 w 185"/>
                  <a:gd name="T31" fmla="*/ 90 h 210"/>
                  <a:gd name="T32" fmla="*/ 183 w 185"/>
                  <a:gd name="T33" fmla="*/ 66 h 210"/>
                  <a:gd name="T34" fmla="*/ 165 w 185"/>
                  <a:gd name="T35" fmla="*/ 48 h 210"/>
                  <a:gd name="T36" fmla="*/ 141 w 185"/>
                  <a:gd name="T37" fmla="*/ 30 h 210"/>
                  <a:gd name="T38" fmla="*/ 72 w 185"/>
                  <a:gd name="T39" fmla="*/ 6 h 210"/>
                  <a:gd name="T40" fmla="*/ 0 w 185"/>
                  <a:gd name="T41" fmla="*/ 0 h 210"/>
                  <a:gd name="T42" fmla="*/ 0 w 185"/>
                  <a:gd name="T43" fmla="*/ 6 h 210"/>
                  <a:gd name="T44" fmla="*/ 0 w 185"/>
                  <a:gd name="T45" fmla="*/ 6 h 210"/>
                  <a:gd name="T46" fmla="*/ 0 w 185"/>
                  <a:gd name="T47" fmla="*/ 6 h 21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85" h="210">
                    <a:moveTo>
                      <a:pt x="0" y="6"/>
                    </a:moveTo>
                    <a:lnTo>
                      <a:pt x="66" y="12"/>
                    </a:lnTo>
                    <a:lnTo>
                      <a:pt x="119" y="36"/>
                    </a:lnTo>
                    <a:lnTo>
                      <a:pt x="155" y="72"/>
                    </a:lnTo>
                    <a:lnTo>
                      <a:pt x="161" y="90"/>
                    </a:lnTo>
                    <a:lnTo>
                      <a:pt x="167" y="114"/>
                    </a:lnTo>
                    <a:lnTo>
                      <a:pt x="161" y="138"/>
                    </a:lnTo>
                    <a:lnTo>
                      <a:pt x="149" y="162"/>
                    </a:lnTo>
                    <a:lnTo>
                      <a:pt x="119" y="180"/>
                    </a:lnTo>
                    <a:lnTo>
                      <a:pt x="90" y="198"/>
                    </a:lnTo>
                    <a:lnTo>
                      <a:pt x="96" y="210"/>
                    </a:lnTo>
                    <a:lnTo>
                      <a:pt x="131" y="192"/>
                    </a:lnTo>
                    <a:lnTo>
                      <a:pt x="161" y="168"/>
                    </a:lnTo>
                    <a:lnTo>
                      <a:pt x="179" y="144"/>
                    </a:lnTo>
                    <a:lnTo>
                      <a:pt x="185" y="114"/>
                    </a:lnTo>
                    <a:lnTo>
                      <a:pt x="179" y="90"/>
                    </a:lnTo>
                    <a:lnTo>
                      <a:pt x="173" y="66"/>
                    </a:lnTo>
                    <a:lnTo>
                      <a:pt x="155" y="48"/>
                    </a:lnTo>
                    <a:lnTo>
                      <a:pt x="131" y="30"/>
                    </a:lnTo>
                    <a:lnTo>
                      <a:pt x="72" y="6"/>
                    </a:lnTo>
                    <a:lnTo>
                      <a:pt x="0" y="0"/>
                    </a:lnTo>
                    <a:lnTo>
                      <a:pt x="0" y="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4" name="Freeform 61"/>
              <p:cNvSpPr>
                <a:spLocks noEditPoints="1"/>
              </p:cNvSpPr>
              <p:nvPr/>
            </p:nvSpPr>
            <p:spPr bwMode="hidden">
              <a:xfrm>
                <a:off x="5345" y="3058"/>
                <a:ext cx="299" cy="186"/>
              </a:xfrm>
              <a:custGeom>
                <a:avLst/>
                <a:gdLst>
                  <a:gd name="T0" fmla="*/ 150 w 299"/>
                  <a:gd name="T1" fmla="*/ 0 h 186"/>
                  <a:gd name="T2" fmla="*/ 90 w 299"/>
                  <a:gd name="T3" fmla="*/ 6 h 186"/>
                  <a:gd name="T4" fmla="*/ 42 w 299"/>
                  <a:gd name="T5" fmla="*/ 30 h 186"/>
                  <a:gd name="T6" fmla="*/ 12 w 299"/>
                  <a:gd name="T7" fmla="*/ 54 h 186"/>
                  <a:gd name="T8" fmla="*/ 6 w 299"/>
                  <a:gd name="T9" fmla="*/ 72 h 186"/>
                  <a:gd name="T10" fmla="*/ 0 w 299"/>
                  <a:gd name="T11" fmla="*/ 90 h 186"/>
                  <a:gd name="T12" fmla="*/ 6 w 299"/>
                  <a:gd name="T13" fmla="*/ 108 h 186"/>
                  <a:gd name="T14" fmla="*/ 12 w 299"/>
                  <a:gd name="T15" fmla="*/ 126 h 186"/>
                  <a:gd name="T16" fmla="*/ 42 w 299"/>
                  <a:gd name="T17" fmla="*/ 156 h 186"/>
                  <a:gd name="T18" fmla="*/ 90 w 299"/>
                  <a:gd name="T19" fmla="*/ 180 h 186"/>
                  <a:gd name="T20" fmla="*/ 150 w 299"/>
                  <a:gd name="T21" fmla="*/ 186 h 186"/>
                  <a:gd name="T22" fmla="*/ 209 w 299"/>
                  <a:gd name="T23" fmla="*/ 180 h 186"/>
                  <a:gd name="T24" fmla="*/ 257 w 299"/>
                  <a:gd name="T25" fmla="*/ 156 h 186"/>
                  <a:gd name="T26" fmla="*/ 287 w 299"/>
                  <a:gd name="T27" fmla="*/ 126 h 186"/>
                  <a:gd name="T28" fmla="*/ 299 w 299"/>
                  <a:gd name="T29" fmla="*/ 108 h 186"/>
                  <a:gd name="T30" fmla="*/ 299 w 299"/>
                  <a:gd name="T31" fmla="*/ 90 h 186"/>
                  <a:gd name="T32" fmla="*/ 299 w 299"/>
                  <a:gd name="T33" fmla="*/ 72 h 186"/>
                  <a:gd name="T34" fmla="*/ 287 w 299"/>
                  <a:gd name="T35" fmla="*/ 54 h 186"/>
                  <a:gd name="T36" fmla="*/ 257 w 299"/>
                  <a:gd name="T37" fmla="*/ 30 h 186"/>
                  <a:gd name="T38" fmla="*/ 209 w 299"/>
                  <a:gd name="T39" fmla="*/ 6 h 186"/>
                  <a:gd name="T40" fmla="*/ 150 w 299"/>
                  <a:gd name="T41" fmla="*/ 0 h 186"/>
                  <a:gd name="T42" fmla="*/ 150 w 299"/>
                  <a:gd name="T43" fmla="*/ 0 h 186"/>
                  <a:gd name="T44" fmla="*/ 150 w 299"/>
                  <a:gd name="T45" fmla="*/ 180 h 186"/>
                  <a:gd name="T46" fmla="*/ 96 w 299"/>
                  <a:gd name="T47" fmla="*/ 174 h 186"/>
                  <a:gd name="T48" fmla="*/ 48 w 299"/>
                  <a:gd name="T49" fmla="*/ 156 h 186"/>
                  <a:gd name="T50" fmla="*/ 18 w 299"/>
                  <a:gd name="T51" fmla="*/ 126 h 186"/>
                  <a:gd name="T52" fmla="*/ 12 w 299"/>
                  <a:gd name="T53" fmla="*/ 108 h 186"/>
                  <a:gd name="T54" fmla="*/ 6 w 299"/>
                  <a:gd name="T55" fmla="*/ 90 h 186"/>
                  <a:gd name="T56" fmla="*/ 12 w 299"/>
                  <a:gd name="T57" fmla="*/ 72 h 186"/>
                  <a:gd name="T58" fmla="*/ 18 w 299"/>
                  <a:gd name="T59" fmla="*/ 54 h 186"/>
                  <a:gd name="T60" fmla="*/ 48 w 299"/>
                  <a:gd name="T61" fmla="*/ 30 h 186"/>
                  <a:gd name="T62" fmla="*/ 96 w 299"/>
                  <a:gd name="T63" fmla="*/ 12 h 186"/>
                  <a:gd name="T64" fmla="*/ 150 w 299"/>
                  <a:gd name="T65" fmla="*/ 6 h 186"/>
                  <a:gd name="T66" fmla="*/ 203 w 299"/>
                  <a:gd name="T67" fmla="*/ 12 h 186"/>
                  <a:gd name="T68" fmla="*/ 251 w 299"/>
                  <a:gd name="T69" fmla="*/ 30 h 186"/>
                  <a:gd name="T70" fmla="*/ 281 w 299"/>
                  <a:gd name="T71" fmla="*/ 54 h 186"/>
                  <a:gd name="T72" fmla="*/ 293 w 299"/>
                  <a:gd name="T73" fmla="*/ 72 h 186"/>
                  <a:gd name="T74" fmla="*/ 293 w 299"/>
                  <a:gd name="T75" fmla="*/ 90 h 186"/>
                  <a:gd name="T76" fmla="*/ 293 w 299"/>
                  <a:gd name="T77" fmla="*/ 108 h 186"/>
                  <a:gd name="T78" fmla="*/ 281 w 299"/>
                  <a:gd name="T79" fmla="*/ 126 h 186"/>
                  <a:gd name="T80" fmla="*/ 251 w 299"/>
                  <a:gd name="T81" fmla="*/ 156 h 186"/>
                  <a:gd name="T82" fmla="*/ 203 w 299"/>
                  <a:gd name="T83" fmla="*/ 174 h 186"/>
                  <a:gd name="T84" fmla="*/ 150 w 299"/>
                  <a:gd name="T85" fmla="*/ 180 h 186"/>
                  <a:gd name="T86" fmla="*/ 150 w 299"/>
                  <a:gd name="T87" fmla="*/ 180 h 1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99" h="186">
                    <a:moveTo>
                      <a:pt x="150" y="0"/>
                    </a:moveTo>
                    <a:lnTo>
                      <a:pt x="90" y="6"/>
                    </a:lnTo>
                    <a:lnTo>
                      <a:pt x="42" y="30"/>
                    </a:lnTo>
                    <a:lnTo>
                      <a:pt x="12" y="54"/>
                    </a:lnTo>
                    <a:lnTo>
                      <a:pt x="6" y="72"/>
                    </a:lnTo>
                    <a:lnTo>
                      <a:pt x="0" y="90"/>
                    </a:lnTo>
                    <a:lnTo>
                      <a:pt x="6" y="108"/>
                    </a:lnTo>
                    <a:lnTo>
                      <a:pt x="12" y="126"/>
                    </a:lnTo>
                    <a:lnTo>
                      <a:pt x="42" y="156"/>
                    </a:lnTo>
                    <a:lnTo>
                      <a:pt x="90" y="180"/>
                    </a:lnTo>
                    <a:lnTo>
                      <a:pt x="150" y="186"/>
                    </a:lnTo>
                    <a:lnTo>
                      <a:pt x="209" y="180"/>
                    </a:lnTo>
                    <a:lnTo>
                      <a:pt x="257" y="156"/>
                    </a:lnTo>
                    <a:lnTo>
                      <a:pt x="287" y="126"/>
                    </a:lnTo>
                    <a:lnTo>
                      <a:pt x="299" y="108"/>
                    </a:lnTo>
                    <a:lnTo>
                      <a:pt x="299" y="90"/>
                    </a:lnTo>
                    <a:lnTo>
                      <a:pt x="299" y="72"/>
                    </a:lnTo>
                    <a:lnTo>
                      <a:pt x="287" y="54"/>
                    </a:lnTo>
                    <a:lnTo>
                      <a:pt x="257" y="30"/>
                    </a:lnTo>
                    <a:lnTo>
                      <a:pt x="209" y="6"/>
                    </a:lnTo>
                    <a:lnTo>
                      <a:pt x="150" y="0"/>
                    </a:lnTo>
                    <a:close/>
                    <a:moveTo>
                      <a:pt x="150" y="180"/>
                    </a:moveTo>
                    <a:lnTo>
                      <a:pt x="96" y="174"/>
                    </a:lnTo>
                    <a:lnTo>
                      <a:pt x="48" y="156"/>
                    </a:lnTo>
                    <a:lnTo>
                      <a:pt x="18" y="126"/>
                    </a:lnTo>
                    <a:lnTo>
                      <a:pt x="12" y="108"/>
                    </a:lnTo>
                    <a:lnTo>
                      <a:pt x="6" y="90"/>
                    </a:lnTo>
                    <a:lnTo>
                      <a:pt x="12" y="72"/>
                    </a:lnTo>
                    <a:lnTo>
                      <a:pt x="18" y="54"/>
                    </a:lnTo>
                    <a:lnTo>
                      <a:pt x="48" y="30"/>
                    </a:lnTo>
                    <a:lnTo>
                      <a:pt x="96" y="12"/>
                    </a:lnTo>
                    <a:lnTo>
                      <a:pt x="150" y="6"/>
                    </a:lnTo>
                    <a:lnTo>
                      <a:pt x="203" y="12"/>
                    </a:lnTo>
                    <a:lnTo>
                      <a:pt x="251" y="30"/>
                    </a:lnTo>
                    <a:lnTo>
                      <a:pt x="281" y="54"/>
                    </a:lnTo>
                    <a:lnTo>
                      <a:pt x="293" y="72"/>
                    </a:lnTo>
                    <a:lnTo>
                      <a:pt x="293" y="90"/>
                    </a:lnTo>
                    <a:lnTo>
                      <a:pt x="293" y="108"/>
                    </a:lnTo>
                    <a:lnTo>
                      <a:pt x="281" y="126"/>
                    </a:lnTo>
                    <a:lnTo>
                      <a:pt x="251" y="156"/>
                    </a:lnTo>
                    <a:lnTo>
                      <a:pt x="203" y="174"/>
                    </a:lnTo>
                    <a:lnTo>
                      <a:pt x="150" y="180"/>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045" name="Group 62"/>
              <p:cNvGrpSpPr>
                <a:grpSpLocks/>
              </p:cNvGrpSpPr>
              <p:nvPr/>
            </p:nvGrpSpPr>
            <p:grpSpPr bwMode="auto">
              <a:xfrm>
                <a:off x="5381" y="3085"/>
                <a:ext cx="227" cy="132"/>
                <a:chOff x="5381" y="3085"/>
                <a:chExt cx="227" cy="132"/>
              </a:xfrm>
            </p:grpSpPr>
            <p:sp>
              <p:nvSpPr>
                <p:cNvPr id="1046" name="Oval 63"/>
                <p:cNvSpPr>
                  <a:spLocks noChangeArrowheads="1"/>
                </p:cNvSpPr>
                <p:nvPr userDrawn="1"/>
              </p:nvSpPr>
              <p:spPr bwMode="hidden">
                <a:xfrm>
                  <a:off x="5381" y="3085"/>
                  <a:ext cx="227" cy="13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7" name="Oval 64"/>
                <p:cNvSpPr>
                  <a:spLocks noChangeArrowheads="1"/>
                </p:cNvSpPr>
                <p:nvPr userDrawn="1"/>
              </p:nvSpPr>
              <p:spPr bwMode="hidden">
                <a:xfrm>
                  <a:off x="5403" y="3099"/>
                  <a:ext cx="182" cy="102"/>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8" name="Oval 65"/>
                <p:cNvSpPr>
                  <a:spLocks noChangeArrowheads="1"/>
                </p:cNvSpPr>
                <p:nvPr userDrawn="1"/>
              </p:nvSpPr>
              <p:spPr bwMode="hidden">
                <a:xfrm>
                  <a:off x="5431" y="3109"/>
                  <a:ext cx="125" cy="82"/>
                </a:xfrm>
                <a:prstGeom prst="ellipse">
                  <a:avLst/>
                </a:pr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9" name="Oval 66"/>
                <p:cNvSpPr>
                  <a:spLocks noChangeArrowheads="1"/>
                </p:cNvSpPr>
                <p:nvPr userDrawn="1"/>
              </p:nvSpPr>
              <p:spPr bwMode="hidden">
                <a:xfrm>
                  <a:off x="5458" y="3125"/>
                  <a:ext cx="73" cy="47"/>
                </a:xfrm>
                <a:prstGeom prst="ellipse">
                  <a:avLst/>
                </a:pr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sp>
        <p:nvSpPr>
          <p:cNvPr id="38979" name="Rectangle 67"/>
          <p:cNvSpPr>
            <a:spLocks noGrp="1" noChangeArrowheads="1"/>
          </p:cNvSpPr>
          <p:nvPr>
            <p:ph type="title"/>
          </p:nvPr>
        </p:nvSpPr>
        <p:spPr bwMode="auto">
          <a:xfrm>
            <a:off x="457200" y="277813"/>
            <a:ext cx="8229600" cy="1139825"/>
          </a:xfrm>
          <a:prstGeom prst="rect">
            <a:avLst/>
          </a:prstGeom>
          <a:noFill/>
          <a:ln w="9525">
            <a:noFill/>
            <a:miter lim="800000"/>
            <a:headEnd/>
            <a:tailEnd/>
          </a:ln>
          <a:effectLst/>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38980" name="Rectangle 68"/>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8981" name="Rectangle 69"/>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effectLst>
                  <a:outerShdw blurRad="38100" dist="38100" dir="2700000" algn="tl">
                    <a:srgbClr val="000000"/>
                  </a:outerShdw>
                </a:effectLst>
              </a:defRPr>
            </a:lvl1pPr>
          </a:lstStyle>
          <a:p>
            <a:pPr>
              <a:defRPr/>
            </a:pPr>
            <a:endParaRPr lang="en-US"/>
          </a:p>
        </p:txBody>
      </p:sp>
      <p:sp>
        <p:nvSpPr>
          <p:cNvPr id="38982" name="Rectangle 70"/>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effectLst>
                  <a:outerShdw blurRad="38100" dist="38100" dir="2700000" algn="tl">
                    <a:srgbClr val="000000"/>
                  </a:outerShdw>
                </a:effectLst>
              </a:defRPr>
            </a:lvl1pPr>
          </a:lstStyle>
          <a:p>
            <a:pPr>
              <a:defRPr/>
            </a:pPr>
            <a:endParaRPr lang="en-US"/>
          </a:p>
        </p:txBody>
      </p:sp>
      <p:sp>
        <p:nvSpPr>
          <p:cNvPr id="38983" name="Rectangle 71"/>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effectLst>
                  <a:outerShdw blurRad="38100" dist="38100" dir="2700000" algn="tl">
                    <a:srgbClr val="000000"/>
                  </a:outerShdw>
                </a:effectLst>
              </a:defRPr>
            </a:lvl1pPr>
          </a:lstStyle>
          <a:p>
            <a:pPr>
              <a:defRPr/>
            </a:pPr>
            <a:fld id="{D1BC5F68-64BB-43C2-8D4D-7C00810C9BAC}" type="slidenum">
              <a:rPr lang="en-US"/>
              <a:pPr>
                <a:defRPr/>
              </a:pPr>
              <a:t>‹#›</a:t>
            </a:fld>
            <a:endParaRPr lang="en-US"/>
          </a:p>
        </p:txBody>
      </p:sp>
    </p:spTree>
  </p:cSld>
  <p:clrMap bg1="dk2" tx1="lt1" bg2="dk1" tx2="lt2" accent1="accent1" accent2="accent2" accent3="accent3" accent4="accent4" accent5="accent5" accent6="accent6" hlink="hlink" folHlink="folHlink"/>
  <p:sldLayoutIdLst>
    <p:sldLayoutId id="2147484055" r:id="rId1"/>
    <p:sldLayoutId id="2147484045" r:id="rId2"/>
    <p:sldLayoutId id="2147484046" r:id="rId3"/>
    <p:sldLayoutId id="2147484047" r:id="rId4"/>
    <p:sldLayoutId id="2147484048" r:id="rId5"/>
    <p:sldLayoutId id="2147484049" r:id="rId6"/>
    <p:sldLayoutId id="2147484050" r:id="rId7"/>
    <p:sldLayoutId id="2147484051" r:id="rId8"/>
    <p:sldLayoutId id="2147484052" r:id="rId9"/>
    <p:sldLayoutId id="2147484053" r:id="rId10"/>
    <p:sldLayoutId id="2147484054"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Ø"/>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pitchFamily="2" charset="2"/>
        <a:buChar char="l"/>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50000"/>
        <a:buFont typeface="Wingdings" pitchFamily="2" charset="2"/>
        <a:buChar char="l"/>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southboundtravels.com/trip-pan/panama-city/pages/pan-city-30-won-25-bucks.htm"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2.xml"/><Relationship Id="rId1" Type="http://schemas.openxmlformats.org/officeDocument/2006/relationships/slideLayout" Target="../slideLayouts/slideLayout5.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4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3.xml"/><Relationship Id="rId1" Type="http://schemas.openxmlformats.org/officeDocument/2006/relationships/slideLayout" Target="../slideLayouts/slideLayout5.xml"/><Relationship Id="rId4" Type="http://schemas.openxmlformats.org/officeDocument/2006/relationships/image" Target="../media/image54.png"/></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4.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4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4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5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a:xfrm>
            <a:off x="428625" y="-285750"/>
            <a:ext cx="8218488" cy="1066800"/>
          </a:xfrm>
        </p:spPr>
        <p:txBody>
          <a:bodyPr/>
          <a:lstStyle/>
          <a:p>
            <a:pPr eaLnBrk="1" hangingPunct="1">
              <a:defRPr/>
            </a:pPr>
            <a:r>
              <a:rPr lang="en-US" sz="9600" dirty="0" smtClean="0">
                <a:latin typeface="Lucida Handwriting" pitchFamily="66" charset="0"/>
              </a:rPr>
              <a:t/>
            </a:r>
            <a:br>
              <a:rPr lang="en-US" sz="9600" dirty="0" smtClean="0">
                <a:latin typeface="Lucida Handwriting" pitchFamily="66" charset="0"/>
              </a:rPr>
            </a:br>
            <a:r>
              <a:rPr lang="en-US" sz="9600" dirty="0" smtClean="0">
                <a:latin typeface="Lucida Handwriting" pitchFamily="66" charset="0"/>
              </a:rPr>
              <a:t/>
            </a:r>
            <a:br>
              <a:rPr lang="en-US" sz="9600" dirty="0" smtClean="0">
                <a:latin typeface="Lucida Handwriting" pitchFamily="66" charset="0"/>
              </a:rPr>
            </a:br>
            <a:r>
              <a:rPr lang="en-US" sz="9600" dirty="0" smtClean="0">
                <a:latin typeface="Lucida Handwriting" pitchFamily="66" charset="0"/>
              </a:rPr>
              <a:t/>
            </a:r>
            <a:br>
              <a:rPr lang="en-US" sz="9600" dirty="0" smtClean="0">
                <a:latin typeface="Lucida Handwriting" pitchFamily="66" charset="0"/>
              </a:rPr>
            </a:br>
            <a:r>
              <a:rPr lang="en-US" sz="9600" dirty="0" err="1" smtClean="0">
                <a:latin typeface="Lucida Handwriting" pitchFamily="66" charset="0"/>
              </a:rPr>
              <a:t>Taharah</a:t>
            </a:r>
            <a:r>
              <a:rPr lang="en-US" sz="9600" dirty="0" smtClean="0">
                <a:latin typeface="Lucida Handwriting" pitchFamily="66" charset="0"/>
              </a:rPr>
              <a:t/>
            </a:r>
            <a:br>
              <a:rPr lang="en-US" sz="9600" dirty="0" smtClean="0">
                <a:latin typeface="Lucida Handwriting" pitchFamily="66" charset="0"/>
              </a:rPr>
            </a:br>
            <a:endParaRPr lang="en-US" sz="9600" dirty="0" smtClean="0">
              <a:latin typeface="Lucida Handwriting" pitchFamily="66" charset="0"/>
              <a:cs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defRPr/>
            </a:pPr>
            <a:endParaRPr lang="en-US" smtClean="0"/>
          </a:p>
        </p:txBody>
      </p:sp>
      <p:pic>
        <p:nvPicPr>
          <p:cNvPr id="12291" name="Picture 4"/>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835150" y="476250"/>
            <a:ext cx="5616575" cy="5865813"/>
          </a:xfr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dirty="0"/>
          </a:p>
        </p:txBody>
      </p:sp>
      <p:sp>
        <p:nvSpPr>
          <p:cNvPr id="3" name="Content Placeholder 2"/>
          <p:cNvSpPr>
            <a:spLocks noGrp="1"/>
          </p:cNvSpPr>
          <p:nvPr>
            <p:ph idx="1"/>
          </p:nvPr>
        </p:nvSpPr>
        <p:spPr/>
        <p:txBody>
          <a:bodyPr/>
          <a:lstStyle/>
          <a:p>
            <a:pPr>
              <a:defRPr/>
            </a:pPr>
            <a:endParaRPr lang="en-US"/>
          </a:p>
        </p:txBody>
      </p:sp>
      <p:pic>
        <p:nvPicPr>
          <p:cNvPr id="13316" name="Picture 2" descr="http://pro.corbis.com/images/42-16444324.jpg?size=572&amp;uid=%7ba4d12556-5764-4c6d-a8d9-65ca722813bd%7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280988"/>
            <a:ext cx="4214813" cy="631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24580" name="Picture 2" descr="http://pro.corbis.com/images/42-18355012.jpg?size=67&amp;uid=%7b3f609eee-b7c8-4d3f-bb64-57d409fe0dba%7d"/>
          <p:cNvPicPr>
            <a:picLocks noChangeAspect="1" noChangeArrowheads="1"/>
          </p:cNvPicPr>
          <p:nvPr/>
        </p:nvPicPr>
        <p:blipFill>
          <a:blip r:embed="rId3"/>
          <a:srcRect/>
          <a:stretch>
            <a:fillRect/>
          </a:stretch>
        </p:blipFill>
        <p:spPr bwMode="auto">
          <a:xfrm>
            <a:off x="285720" y="1571612"/>
            <a:ext cx="5140832" cy="4071946"/>
          </a:xfrm>
          <a:prstGeom prst="rect">
            <a:avLst/>
          </a:prstGeom>
          <a:noFill/>
          <a:ln w="9525">
            <a:noFill/>
            <a:miter lim="800000"/>
            <a:headEnd/>
            <a:tailEnd/>
          </a:ln>
          <a:scene3d>
            <a:camera prst="isometricOffAxis1Right"/>
            <a:lightRig rig="threePt" dir="t"/>
          </a:scene3d>
          <a:sp3d>
            <a:bevelT prst="angle"/>
          </a:sp3d>
        </p:spPr>
      </p:pic>
      <p:pic>
        <p:nvPicPr>
          <p:cNvPr id="6" name="Picture 4" descr="http://pro.corbis.com/images/AX079365.jpg?size=67&amp;uid=%7b78ac65e3-c485-47e0-ae63-495d96755ee1%7d"/>
          <p:cNvPicPr>
            <a:picLocks noChangeAspect="1" noChangeArrowheads="1"/>
          </p:cNvPicPr>
          <p:nvPr/>
        </p:nvPicPr>
        <p:blipFill>
          <a:blip r:embed="rId4"/>
          <a:srcRect t="7813"/>
          <a:stretch>
            <a:fillRect/>
          </a:stretch>
        </p:blipFill>
        <p:spPr bwMode="auto">
          <a:xfrm>
            <a:off x="5214942" y="1785926"/>
            <a:ext cx="3457575" cy="4214813"/>
          </a:xfrm>
          <a:prstGeom prst="rect">
            <a:avLst/>
          </a:prstGeom>
          <a:noFill/>
          <a:ln w="9525">
            <a:noFill/>
            <a:miter lim="800000"/>
            <a:headEnd/>
            <a:tailEnd/>
          </a:ln>
          <a:scene3d>
            <a:camera prst="isometricOffAxis2Lef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24580"/>
                                        </p:tgtEl>
                                        <p:attrNameLst>
                                          <p:attrName>style.visibility</p:attrName>
                                        </p:attrNameLst>
                                      </p:cBhvr>
                                      <p:to>
                                        <p:strVal val="visible"/>
                                      </p:to>
                                    </p:set>
                                    <p:animScale>
                                      <p:cBhvr>
                                        <p:cTn id="7" dur="1000" decel="50000" fill="hold">
                                          <p:stCondLst>
                                            <p:cond delay="0"/>
                                          </p:stCondLst>
                                        </p:cTn>
                                        <p:tgtEl>
                                          <p:spTgt spid="245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4580"/>
                                        </p:tgtEl>
                                        <p:attrNameLst>
                                          <p:attrName>ppt_x</p:attrName>
                                          <p:attrName>ppt_y</p:attrName>
                                        </p:attrNameLst>
                                      </p:cBhvr>
                                    </p:animMotion>
                                    <p:animEffect transition="in" filter="fade">
                                      <p:cBhvr>
                                        <p:cTn id="9" dur="1000"/>
                                        <p:tgtEl>
                                          <p:spTgt spid="2458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Scale>
                                      <p:cBhvr>
                                        <p:cTn id="1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6"/>
                                        </p:tgtEl>
                                        <p:attrNameLst>
                                          <p:attrName>ppt_x</p:attrName>
                                          <p:attrName>ppt_y</p:attrName>
                                        </p:attrNameLst>
                                      </p:cBhvr>
                                    </p:animMotion>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209922" name="Picture 2" descr="http://pro.corbis.com/images/42-17291034.jpg?size=67&amp;uid=%7b790c7df8-4d29-4a0c-8b44-c175dd7e3cf6%7d"/>
          <p:cNvPicPr>
            <a:picLocks noChangeAspect="1" noChangeArrowheads="1"/>
          </p:cNvPicPr>
          <p:nvPr/>
        </p:nvPicPr>
        <p:blipFill rotWithShape="1">
          <a:blip r:embed="rId3">
            <a:extLst>
              <a:ext uri="{28A0092B-C50C-407E-A947-70E740481C1C}">
                <a14:useLocalDpi xmlns:a14="http://schemas.microsoft.com/office/drawing/2010/main" val="0"/>
              </a:ext>
            </a:extLst>
          </a:blip>
          <a:srcRect t="6631"/>
          <a:stretch/>
        </p:blipFill>
        <p:spPr bwMode="auto">
          <a:xfrm>
            <a:off x="428625" y="640080"/>
            <a:ext cx="3929063" cy="550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924" name="Picture 4" descr="http://pro.corbis.com/images/42-20069682.jpg?size=572&amp;uid=%7b3c4da55c-2753-47ee-8ff8-3df5a30877b1%7d"/>
          <p:cNvPicPr>
            <a:picLocks noChangeAspect="1" noChangeArrowheads="1"/>
          </p:cNvPicPr>
          <p:nvPr/>
        </p:nvPicPr>
        <p:blipFill rotWithShape="1">
          <a:blip r:embed="rId4">
            <a:extLst>
              <a:ext uri="{28A0092B-C50C-407E-A947-70E740481C1C}">
                <a14:useLocalDpi xmlns:a14="http://schemas.microsoft.com/office/drawing/2010/main" val="0"/>
              </a:ext>
            </a:extLst>
          </a:blip>
          <a:srcRect t="5424"/>
          <a:stretch/>
        </p:blipFill>
        <p:spPr bwMode="auto">
          <a:xfrm>
            <a:off x="4857750" y="731520"/>
            <a:ext cx="3786188" cy="536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209922"/>
                                        </p:tgtEl>
                                        <p:attrNameLst>
                                          <p:attrName>style.visibility</p:attrName>
                                        </p:attrNameLst>
                                      </p:cBhvr>
                                      <p:to>
                                        <p:strVal val="visible"/>
                                      </p:to>
                                    </p:set>
                                    <p:animScale>
                                      <p:cBhvr>
                                        <p:cTn id="7" dur="1000" decel="50000" fill="hold">
                                          <p:stCondLst>
                                            <p:cond delay="0"/>
                                          </p:stCondLst>
                                        </p:cTn>
                                        <p:tgtEl>
                                          <p:spTgt spid="2099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9922"/>
                                        </p:tgtEl>
                                        <p:attrNameLst>
                                          <p:attrName>ppt_x</p:attrName>
                                          <p:attrName>ppt_y</p:attrName>
                                        </p:attrNameLst>
                                      </p:cBhvr>
                                    </p:animMotion>
                                    <p:animEffect transition="in" filter="fade">
                                      <p:cBhvr>
                                        <p:cTn id="9" dur="1000"/>
                                        <p:tgtEl>
                                          <p:spTgt spid="20992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nodeType="clickEffect">
                                  <p:stCondLst>
                                    <p:cond delay="0"/>
                                  </p:stCondLst>
                                  <p:childTnLst>
                                    <p:set>
                                      <p:cBhvr>
                                        <p:cTn id="13" dur="1" fill="hold">
                                          <p:stCondLst>
                                            <p:cond delay="0"/>
                                          </p:stCondLst>
                                        </p:cTn>
                                        <p:tgtEl>
                                          <p:spTgt spid="209924"/>
                                        </p:tgtEl>
                                        <p:attrNameLst>
                                          <p:attrName>style.visibility</p:attrName>
                                        </p:attrNameLst>
                                      </p:cBhvr>
                                      <p:to>
                                        <p:strVal val="visible"/>
                                      </p:to>
                                    </p:set>
                                    <p:animScale>
                                      <p:cBhvr>
                                        <p:cTn id="14" dur="1000" decel="50000" fill="hold">
                                          <p:stCondLst>
                                            <p:cond delay="0"/>
                                          </p:stCondLst>
                                        </p:cTn>
                                        <p:tgtEl>
                                          <p:spTgt spid="2099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09924"/>
                                        </p:tgtEl>
                                        <p:attrNameLst>
                                          <p:attrName>ppt_x</p:attrName>
                                          <p:attrName>ppt_y</p:attrName>
                                        </p:attrNameLst>
                                      </p:cBhvr>
                                    </p:animMotion>
                                    <p:animEffect transition="in" filter="fade">
                                      <p:cBhvr>
                                        <p:cTn id="16" dur="1000"/>
                                        <p:tgtEl>
                                          <p:spTgt spid="209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dirty="0"/>
          </a:p>
        </p:txBody>
      </p:sp>
      <p:pic>
        <p:nvPicPr>
          <p:cNvPr id="5" name="Picture 3" descr="j0427717.jpg"/>
          <p:cNvPicPr>
            <a:picLocks noChangeAspect="1"/>
          </p:cNvPicPr>
          <p:nvPr/>
        </p:nvPicPr>
        <p:blipFill>
          <a:blip r:embed="rId3"/>
          <a:srcRect/>
          <a:stretch>
            <a:fillRect/>
          </a:stretch>
        </p:blipFill>
        <p:spPr bwMode="auto">
          <a:xfrm>
            <a:off x="3071802" y="3786190"/>
            <a:ext cx="2857500" cy="2857500"/>
          </a:xfrm>
          <a:prstGeom prst="rect">
            <a:avLst/>
          </a:prstGeom>
          <a:noFill/>
          <a:ln w="9525">
            <a:noFill/>
            <a:miter lim="800000"/>
            <a:headEnd/>
            <a:tailEnd/>
          </a:ln>
          <a:scene3d>
            <a:camera prst="isometricOffAxis1Right"/>
            <a:lightRig rig="threePt" dir="t"/>
          </a:scene3d>
          <a:sp3d>
            <a:bevelT prst="angle"/>
          </a:sp3d>
        </p:spPr>
      </p:pic>
      <p:pic>
        <p:nvPicPr>
          <p:cNvPr id="6" name="Picture 4" descr="http://pro.corbis.com/images/42-19187854.jpg?size=67&amp;uid=%7bf6c424a8-96b1-4bac-8e6b-6ff5731a5589%7d"/>
          <p:cNvPicPr>
            <a:picLocks noChangeAspect="1" noChangeArrowheads="1"/>
          </p:cNvPicPr>
          <p:nvPr/>
        </p:nvPicPr>
        <p:blipFill>
          <a:blip r:embed="rId4"/>
          <a:srcRect t="7813"/>
          <a:stretch>
            <a:fillRect/>
          </a:stretch>
        </p:blipFill>
        <p:spPr bwMode="auto">
          <a:xfrm>
            <a:off x="5715008" y="500042"/>
            <a:ext cx="3086100" cy="4214810"/>
          </a:xfrm>
          <a:prstGeom prst="rect">
            <a:avLst/>
          </a:prstGeom>
          <a:noFill/>
          <a:ln w="9525">
            <a:noFill/>
            <a:miter lim="800000"/>
            <a:headEnd/>
            <a:tailEnd/>
          </a:ln>
          <a:scene3d>
            <a:camera prst="isometricOffAxis2Left"/>
            <a:lightRig rig="threePt" dir="t"/>
          </a:scene3d>
          <a:sp3d>
            <a:bevelT prst="angle"/>
          </a:sp3d>
        </p:spPr>
      </p:pic>
      <p:pic>
        <p:nvPicPr>
          <p:cNvPr id="7" name="Picture 4" descr="http://pro.corbis.com/images/42-18030533.jpg?size=67&amp;uid=%7b6b7360c1-d9e3-471e-95aa-637966fd8f37%7d"/>
          <p:cNvPicPr>
            <a:picLocks noChangeAspect="1" noChangeArrowheads="1"/>
          </p:cNvPicPr>
          <p:nvPr/>
        </p:nvPicPr>
        <p:blipFill>
          <a:blip r:embed="rId5"/>
          <a:srcRect t="7813"/>
          <a:stretch>
            <a:fillRect/>
          </a:stretch>
        </p:blipFill>
        <p:spPr bwMode="auto">
          <a:xfrm>
            <a:off x="285720" y="357166"/>
            <a:ext cx="3038475" cy="4214810"/>
          </a:xfrm>
          <a:prstGeom prst="rect">
            <a:avLst/>
          </a:prstGeom>
          <a:noFill/>
          <a:ln w="9525">
            <a:noFill/>
            <a:miter lim="800000"/>
            <a:headEnd/>
            <a:tailEnd/>
          </a:ln>
          <a:scene3d>
            <a:camera prst="isometricOffAxis1Right"/>
            <a:lightRig rig="threePt" dir="t"/>
          </a:scene3d>
          <a:sp3d>
            <a:bevelT prst="angle"/>
          </a:sp3d>
        </p:spPr>
      </p:pic>
      <p:pic>
        <p:nvPicPr>
          <p:cNvPr id="16391" name="Picture 4" descr="http://pro.corbis.com/images/42-16935423.jpg?size=572&amp;uid=%7bc71935b1-7aca-4879-a65f-e0ce29bfe88a%7d"/>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6125" y="428625"/>
            <a:ext cx="2366963" cy="316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31748" name="Picture 2" descr="http://pro.corbis.com/images/42-16276181.jpg?size=67&amp;uid=%7b63a5d04b-0b08-4f10-8ffe-41176ad1e1b6%7d"/>
          <p:cNvPicPr>
            <a:picLocks noChangeAspect="1" noChangeArrowheads="1"/>
          </p:cNvPicPr>
          <p:nvPr/>
        </p:nvPicPr>
        <p:blipFill>
          <a:blip r:embed="rId3"/>
          <a:srcRect t="9375"/>
          <a:stretch>
            <a:fillRect/>
          </a:stretch>
        </p:blipFill>
        <p:spPr bwMode="auto">
          <a:xfrm>
            <a:off x="285720" y="785794"/>
            <a:ext cx="4277717" cy="5286383"/>
          </a:xfrm>
          <a:prstGeom prst="rect">
            <a:avLst/>
          </a:prstGeom>
          <a:noFill/>
          <a:ln w="9525">
            <a:noFill/>
            <a:miter lim="800000"/>
            <a:headEnd/>
            <a:tailEnd/>
          </a:ln>
          <a:scene3d>
            <a:camera prst="orthographicFront"/>
            <a:lightRig rig="threePt" dir="t"/>
          </a:scene3d>
          <a:sp3d>
            <a:bevelT prst="angle"/>
          </a:sp3d>
        </p:spPr>
      </p:pic>
      <p:pic>
        <p:nvPicPr>
          <p:cNvPr id="31749" name="Picture 4" descr="http://pro.corbis.com/images/CRBR004266.jpg?size=67&amp;uid=%7b571ee483-0827-42d5-8b06-ea35f415bdcd%7d"/>
          <p:cNvPicPr>
            <a:picLocks noChangeAspect="1" noChangeArrowheads="1"/>
          </p:cNvPicPr>
          <p:nvPr/>
        </p:nvPicPr>
        <p:blipFill>
          <a:blip r:embed="rId4"/>
          <a:srcRect t="7813"/>
          <a:stretch>
            <a:fillRect/>
          </a:stretch>
        </p:blipFill>
        <p:spPr bwMode="auto">
          <a:xfrm>
            <a:off x="4730134" y="857232"/>
            <a:ext cx="4101130" cy="5214938"/>
          </a:xfrm>
          <a:prstGeom prst="rect">
            <a:avLst/>
          </a:prstGeom>
          <a:noFill/>
          <a:ln w="9525">
            <a:noFill/>
            <a:miter lim="800000"/>
            <a:headEnd/>
            <a:tailEnd/>
          </a:ln>
          <a:scene3d>
            <a:camera prst="isometricOffAxis2Lef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31748"/>
                                        </p:tgtEl>
                                        <p:attrNameLst>
                                          <p:attrName>style.visibility</p:attrName>
                                        </p:attrNameLst>
                                      </p:cBhvr>
                                      <p:to>
                                        <p:strVal val="visible"/>
                                      </p:to>
                                    </p:set>
                                    <p:animScale>
                                      <p:cBhvr>
                                        <p:cTn id="7" dur="1000" decel="50000" fill="hold">
                                          <p:stCondLst>
                                            <p:cond delay="0"/>
                                          </p:stCondLst>
                                        </p:cTn>
                                        <p:tgtEl>
                                          <p:spTgt spid="317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1748"/>
                                        </p:tgtEl>
                                        <p:attrNameLst>
                                          <p:attrName>ppt_x</p:attrName>
                                          <p:attrName>ppt_y</p:attrName>
                                        </p:attrNameLst>
                                      </p:cBhvr>
                                    </p:animMotion>
                                    <p:animEffect transition="in" filter="fade">
                                      <p:cBhvr>
                                        <p:cTn id="9" dur="1000"/>
                                        <p:tgtEl>
                                          <p:spTgt spid="3174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nodeType="clickEffect">
                                  <p:stCondLst>
                                    <p:cond delay="0"/>
                                  </p:stCondLst>
                                  <p:childTnLst>
                                    <p:set>
                                      <p:cBhvr>
                                        <p:cTn id="13" dur="1" fill="hold">
                                          <p:stCondLst>
                                            <p:cond delay="0"/>
                                          </p:stCondLst>
                                        </p:cTn>
                                        <p:tgtEl>
                                          <p:spTgt spid="31749"/>
                                        </p:tgtEl>
                                        <p:attrNameLst>
                                          <p:attrName>style.visibility</p:attrName>
                                        </p:attrNameLst>
                                      </p:cBhvr>
                                      <p:to>
                                        <p:strVal val="visible"/>
                                      </p:to>
                                    </p:set>
                                    <p:animScale>
                                      <p:cBhvr>
                                        <p:cTn id="14" dur="1000" decel="50000" fill="hold">
                                          <p:stCondLst>
                                            <p:cond delay="0"/>
                                          </p:stCondLst>
                                        </p:cTn>
                                        <p:tgtEl>
                                          <p:spTgt spid="317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1749"/>
                                        </p:tgtEl>
                                        <p:attrNameLst>
                                          <p:attrName>ppt_x</p:attrName>
                                          <p:attrName>ppt_y</p:attrName>
                                        </p:attrNameLst>
                                      </p:cBhvr>
                                    </p:animMotion>
                                    <p:animEffect transition="in" filter="fade">
                                      <p:cBhvr>
                                        <p:cTn id="16" dur="10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defRPr/>
            </a:pPr>
            <a:endParaRPr lang="en-US" smtClean="0"/>
          </a:p>
        </p:txBody>
      </p:sp>
      <p:pic>
        <p:nvPicPr>
          <p:cNvPr id="18435" name="Picture 4" descr="C:\Users\Nosheen\Desktop\Pictures\Pictur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404813"/>
            <a:ext cx="8064500" cy="590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ur-PK" sz="9600" dirty="0" smtClean="0">
                <a:latin typeface="Arabic Typesetting" pitchFamily="66" charset="-78"/>
                <a:cs typeface="Arabic Typesetting" pitchFamily="66" charset="-78"/>
              </a:rPr>
              <a:t>و</a:t>
            </a:r>
            <a:r>
              <a:rPr lang="ar-SA" sz="9600" dirty="0" smtClean="0">
                <a:latin typeface="Arabic Typesetting" pitchFamily="66" charset="-78"/>
                <a:cs typeface="Arabic Typesetting" pitchFamily="66" charset="-78"/>
              </a:rPr>
              <a:t>َ</a:t>
            </a:r>
            <a:r>
              <a:rPr lang="ur-PK" sz="9600" dirty="0" smtClean="0">
                <a:latin typeface="Arabic Typesetting" pitchFamily="66" charset="-78"/>
                <a:cs typeface="Arabic Typesetting" pitchFamily="66" charset="-78"/>
              </a:rPr>
              <a:t>للہ</a:t>
            </a:r>
            <a:r>
              <a:rPr lang="ar-SA" sz="9600" dirty="0" smtClean="0">
                <a:latin typeface="Arabic Typesetting" pitchFamily="66" charset="-78"/>
                <a:cs typeface="Arabic Typesetting" pitchFamily="66" charset="-78"/>
              </a:rPr>
              <a:t>ُ</a:t>
            </a:r>
            <a:r>
              <a:rPr lang="ur-PK" sz="9600" dirty="0" smtClean="0">
                <a:latin typeface="Arabic Typesetting" pitchFamily="66" charset="-78"/>
                <a:cs typeface="Arabic Typesetting" pitchFamily="66" charset="-78"/>
              </a:rPr>
              <a:t> یح</a:t>
            </a:r>
            <a:r>
              <a:rPr lang="ar-SA" sz="9600" dirty="0" smtClean="0">
                <a:latin typeface="Arabic Typesetting" pitchFamily="66" charset="-78"/>
                <a:cs typeface="Arabic Typesetting" pitchFamily="66" charset="-78"/>
              </a:rPr>
              <a:t>ُ</a:t>
            </a:r>
            <a:r>
              <a:rPr lang="ur-PK" sz="9600" dirty="0" smtClean="0">
                <a:latin typeface="Arabic Typesetting" pitchFamily="66" charset="-78"/>
                <a:cs typeface="Arabic Typesetting" pitchFamily="66" charset="-78"/>
              </a:rPr>
              <a:t>ب</a:t>
            </a:r>
            <a:r>
              <a:rPr lang="ar-SA" sz="9600" dirty="0" smtClean="0">
                <a:latin typeface="Arabic Typesetting" pitchFamily="66" charset="-78"/>
                <a:cs typeface="Arabic Typesetting" pitchFamily="66" charset="-78"/>
              </a:rPr>
              <a:t>ُ</a:t>
            </a:r>
            <a:r>
              <a:rPr lang="ur-PK" sz="9600" dirty="0" smtClean="0">
                <a:latin typeface="Arabic Typesetting" pitchFamily="66" charset="-78"/>
                <a:cs typeface="Arabic Typesetting" pitchFamily="66" charset="-78"/>
              </a:rPr>
              <a:t> الم</a:t>
            </a:r>
            <a:r>
              <a:rPr lang="ar-SA" sz="9600" dirty="0" smtClean="0">
                <a:latin typeface="Arabic Typesetting" pitchFamily="66" charset="-78"/>
                <a:cs typeface="Arabic Typesetting" pitchFamily="66" charset="-78"/>
              </a:rPr>
              <a:t>ُ</a:t>
            </a:r>
            <a:r>
              <a:rPr lang="ur-PK" sz="9600" dirty="0" smtClean="0">
                <a:latin typeface="Arabic Typesetting" pitchFamily="66" charset="-78"/>
                <a:cs typeface="Arabic Typesetting" pitchFamily="66" charset="-78"/>
              </a:rPr>
              <a:t>طّ</a:t>
            </a:r>
            <a:r>
              <a:rPr lang="ar-SA" sz="9600" dirty="0" smtClean="0">
                <a:latin typeface="Arabic Typesetting" pitchFamily="66" charset="-78"/>
                <a:cs typeface="Arabic Typesetting" pitchFamily="66" charset="-78"/>
              </a:rPr>
              <a:t>َ</a:t>
            </a:r>
            <a:r>
              <a:rPr lang="ur-PK" sz="9600" dirty="0" smtClean="0">
                <a:latin typeface="Arabic Typesetting" pitchFamily="66" charset="-78"/>
                <a:cs typeface="Arabic Typesetting" pitchFamily="66" charset="-78"/>
              </a:rPr>
              <a:t>ھّ</a:t>
            </a:r>
            <a:r>
              <a:rPr lang="ar-SA" sz="9600" dirty="0">
                <a:latin typeface="Arabic Typesetting" pitchFamily="66" charset="-78"/>
                <a:cs typeface="Arabic Typesetting" pitchFamily="66" charset="-78"/>
              </a:rPr>
              <a:t>ِ</a:t>
            </a:r>
            <a:r>
              <a:rPr lang="ur-PK" sz="9600" dirty="0" smtClean="0">
                <a:latin typeface="Arabic Typesetting" pitchFamily="66" charset="-78"/>
                <a:cs typeface="Arabic Typesetting" pitchFamily="66" charset="-78"/>
              </a:rPr>
              <a:t>ر</a:t>
            </a:r>
            <a:r>
              <a:rPr lang="ar-SA" sz="9600" dirty="0" smtClean="0">
                <a:latin typeface="Arabic Typesetting" pitchFamily="66" charset="-78"/>
                <a:cs typeface="Arabic Typesetting" pitchFamily="66" charset="-78"/>
              </a:rPr>
              <a:t>ِ</a:t>
            </a:r>
            <a:r>
              <a:rPr lang="ur-PK" sz="9600" dirty="0" smtClean="0">
                <a:latin typeface="Arabic Typesetting" pitchFamily="66" charset="-78"/>
                <a:cs typeface="Arabic Typesetting" pitchFamily="66" charset="-78"/>
              </a:rPr>
              <a:t>ی</a:t>
            </a:r>
            <a:r>
              <a:rPr lang="ar-SA" sz="9600" dirty="0" smtClean="0">
                <a:latin typeface="Arabic Typesetting" pitchFamily="66" charset="-78"/>
                <a:cs typeface="Arabic Typesetting" pitchFamily="66" charset="-78"/>
              </a:rPr>
              <a:t>ْ</a:t>
            </a:r>
            <a:r>
              <a:rPr lang="ur-PK" sz="9600" dirty="0" smtClean="0">
                <a:latin typeface="Arabic Typesetting" pitchFamily="66" charset="-78"/>
                <a:cs typeface="Arabic Typesetting" pitchFamily="66" charset="-78"/>
              </a:rPr>
              <a:t>ن</a:t>
            </a:r>
            <a:r>
              <a:rPr lang="ar-SA" sz="9600" dirty="0" smtClean="0">
                <a:latin typeface="Arabic Typesetting" pitchFamily="66" charset="-78"/>
                <a:cs typeface="Arabic Typesetting" pitchFamily="66" charset="-78"/>
              </a:rPr>
              <a:t>َ</a:t>
            </a:r>
            <a:endParaRPr lang="en-US" sz="9600" dirty="0">
              <a:latin typeface="Arabic Typesetting" pitchFamily="66" charset="-78"/>
              <a:cs typeface="Arabic Typesetting" pitchFamily="66" charset="-78"/>
            </a:endParaRPr>
          </a:p>
        </p:txBody>
      </p:sp>
      <p:sp>
        <p:nvSpPr>
          <p:cNvPr id="3" name="Content Placeholder 2"/>
          <p:cNvSpPr>
            <a:spLocks noGrp="1"/>
          </p:cNvSpPr>
          <p:nvPr>
            <p:ph sz="half" idx="1"/>
          </p:nvPr>
        </p:nvSpPr>
        <p:spPr>
          <a:xfrm>
            <a:off x="500063" y="2000250"/>
            <a:ext cx="8215312" cy="4525963"/>
          </a:xfrm>
        </p:spPr>
        <p:txBody>
          <a:bodyPr/>
          <a:lstStyle/>
          <a:p>
            <a:pPr>
              <a:buFont typeface="Wingdings" pitchFamily="2" charset="2"/>
              <a:buNone/>
              <a:defRPr/>
            </a:pPr>
            <a:r>
              <a:rPr lang="en-US" dirty="0" smtClean="0"/>
              <a:t>	</a:t>
            </a:r>
            <a:r>
              <a:rPr lang="en-US" sz="4000" dirty="0" smtClean="0">
                <a:latin typeface="Lucida Calligraphy" pitchFamily="66" charset="0"/>
              </a:rPr>
              <a:t>And Allah loves those who  make themselves  clean and pure.</a:t>
            </a:r>
          </a:p>
          <a:p>
            <a:pPr>
              <a:defRPr/>
            </a:pPr>
            <a:endParaRPr lang="en-US" dirty="0" smtClean="0"/>
          </a:p>
          <a:p>
            <a:pPr>
              <a:buFont typeface="Wingdings" pitchFamily="2" charset="2"/>
              <a:buNone/>
              <a:defRPr/>
            </a:pPr>
            <a:r>
              <a:rPr lang="en-US" dirty="0" smtClean="0"/>
              <a:t>	Surah At-</a:t>
            </a:r>
            <a:r>
              <a:rPr lang="en-US" dirty="0" err="1" smtClean="0"/>
              <a:t>Taubah</a:t>
            </a:r>
            <a:r>
              <a:rPr lang="en-US" dirty="0" smtClean="0"/>
              <a:t>, 9: Verse 108</a:t>
            </a:r>
            <a:endParaRPr lang="en-US" dirty="0"/>
          </a:p>
        </p:txBody>
      </p:sp>
      <p:sp>
        <p:nvSpPr>
          <p:cNvPr id="5" name="Content Placeholder 4"/>
          <p:cNvSpPr>
            <a:spLocks noGrp="1"/>
          </p:cNvSpPr>
          <p:nvPr>
            <p:ph sz="half" idx="2"/>
          </p:nvPr>
        </p:nvSpPr>
        <p:spPr/>
        <p:txBody>
          <a:bodyPr/>
          <a:lstStyle/>
          <a:p>
            <a:pPr>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par>
                                <p:cTn id="10" presetID="5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Scale>
                                      <p:cBhvr>
                                        <p:cTn id="12"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xEl>
                                              <p:pRg st="2" end="2"/>
                                            </p:txEl>
                                          </p:spTgt>
                                        </p:tgtEl>
                                        <p:attrNameLst>
                                          <p:attrName>ppt_x</p:attrName>
                                          <p:attrName>ppt_y</p:attrName>
                                        </p:attrNameLst>
                                      </p:cBhvr>
                                    </p:animMotion>
                                    <p:animEffect transition="in" filter="fade">
                                      <p:cBhvr>
                                        <p:cTn id="14"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0063" y="357188"/>
            <a:ext cx="8229600" cy="1139825"/>
          </a:xfrm>
        </p:spPr>
        <p:txBody>
          <a:bodyPr/>
          <a:lstStyle/>
          <a:p>
            <a:pPr>
              <a:defRPr/>
            </a:pPr>
            <a:r>
              <a:rPr lang="en-US" dirty="0" err="1" smtClean="0">
                <a:latin typeface="Lucida Calligraphy" pitchFamily="66" charset="0"/>
              </a:rPr>
              <a:t>Taharah</a:t>
            </a:r>
            <a:r>
              <a:rPr lang="en-US" dirty="0" smtClean="0"/>
              <a:t> </a:t>
            </a:r>
            <a:r>
              <a:rPr lang="en-US" sz="9600" dirty="0" smtClean="0">
                <a:cs typeface="Arabic Typesetting" pitchFamily="66" charset="-78"/>
              </a:rPr>
              <a:t/>
            </a:r>
            <a:br>
              <a:rPr lang="en-US" sz="9600" dirty="0" smtClean="0">
                <a:cs typeface="Arabic Typesetting" pitchFamily="66" charset="-78"/>
              </a:rPr>
            </a:br>
            <a:endParaRPr lang="en-US" dirty="0"/>
          </a:p>
        </p:txBody>
      </p:sp>
      <p:sp>
        <p:nvSpPr>
          <p:cNvPr id="5" name="Content Placeholder 4"/>
          <p:cNvSpPr>
            <a:spLocks noGrp="1"/>
          </p:cNvSpPr>
          <p:nvPr>
            <p:ph sz="half" idx="1"/>
          </p:nvPr>
        </p:nvSpPr>
        <p:spPr>
          <a:xfrm>
            <a:off x="457200" y="1600200"/>
            <a:ext cx="8258175" cy="4525963"/>
          </a:xfrm>
        </p:spPr>
        <p:txBody>
          <a:bodyPr/>
          <a:lstStyle/>
          <a:p>
            <a:pPr>
              <a:buClr>
                <a:srgbClr val="FFFF00"/>
              </a:buClr>
              <a:buFont typeface="Wingdings" pitchFamily="2" charset="2"/>
              <a:buChar char="¯"/>
              <a:defRPr/>
            </a:pPr>
            <a:r>
              <a:rPr lang="en-US" dirty="0" smtClean="0"/>
              <a:t>One of the first lessons of Islam</a:t>
            </a:r>
          </a:p>
          <a:p>
            <a:pPr>
              <a:buClr>
                <a:srgbClr val="FFFF00"/>
              </a:buClr>
              <a:buFont typeface="Wingdings" pitchFamily="2" charset="2"/>
              <a:buChar char="¯"/>
              <a:defRPr/>
            </a:pPr>
            <a:endParaRPr lang="en-US" dirty="0" smtClean="0"/>
          </a:p>
          <a:p>
            <a:pPr>
              <a:buClr>
                <a:srgbClr val="FFFF00"/>
              </a:buClr>
              <a:buFont typeface="Wingdings" pitchFamily="2" charset="2"/>
              <a:buChar char="¯"/>
              <a:defRPr/>
            </a:pPr>
            <a:r>
              <a:rPr lang="en-US" dirty="0" smtClean="0"/>
              <a:t>A new Muslim must bathe to cleanse and then say the </a:t>
            </a:r>
            <a:r>
              <a:rPr lang="en-US" i="1" dirty="0" err="1" smtClean="0"/>
              <a:t>Kalima</a:t>
            </a:r>
            <a:r>
              <a:rPr lang="en-US" i="1" dirty="0" smtClean="0"/>
              <a:t>-e-</a:t>
            </a:r>
            <a:r>
              <a:rPr lang="en-US" i="1" dirty="0" err="1" smtClean="0"/>
              <a:t>Shahadah</a:t>
            </a:r>
            <a:r>
              <a:rPr lang="en-US" dirty="0" smtClean="0"/>
              <a:t> to enter the </a:t>
            </a:r>
            <a:r>
              <a:rPr lang="en-US" i="1" dirty="0" err="1" smtClean="0"/>
              <a:t>deen</a:t>
            </a:r>
            <a:r>
              <a:rPr lang="en-US" i="1" dirty="0" smtClean="0"/>
              <a:t> </a:t>
            </a:r>
            <a:r>
              <a:rPr lang="en-US" dirty="0" smtClean="0"/>
              <a:t>of Islam</a:t>
            </a:r>
            <a:endParaRPr lang="en-US"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74_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692150"/>
            <a:ext cx="7991475"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3" descr="74_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313" y="2636838"/>
            <a:ext cx="7993062"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 Box 4"/>
          <p:cNvSpPr txBox="1">
            <a:spLocks noChangeArrowheads="1"/>
          </p:cNvSpPr>
          <p:nvPr/>
        </p:nvSpPr>
        <p:spPr bwMode="auto">
          <a:xfrm>
            <a:off x="857250" y="1143000"/>
            <a:ext cx="43529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4400">
                <a:solidFill>
                  <a:srgbClr val="000000"/>
                </a:solidFill>
                <a:latin typeface="Arabic Typesetting" pitchFamily="66" charset="-78"/>
                <a:cs typeface="Arabic Typesetting" pitchFamily="66" charset="-78"/>
              </a:rPr>
              <a:t>And purify your garments</a:t>
            </a:r>
          </a:p>
        </p:txBody>
      </p:sp>
      <p:sp>
        <p:nvSpPr>
          <p:cNvPr id="21509" name="Text Box 5"/>
          <p:cNvSpPr txBox="1">
            <a:spLocks noChangeArrowheads="1"/>
          </p:cNvSpPr>
          <p:nvPr/>
        </p:nvSpPr>
        <p:spPr bwMode="auto">
          <a:xfrm>
            <a:off x="642938" y="3000375"/>
            <a:ext cx="373692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4400" dirty="0">
                <a:solidFill>
                  <a:srgbClr val="000000"/>
                </a:solidFill>
                <a:latin typeface="Arabic Typesetting" pitchFamily="66" charset="-78"/>
                <a:cs typeface="Arabic Typesetting" pitchFamily="66" charset="-78"/>
              </a:rPr>
              <a:t>And keep away </a:t>
            </a:r>
            <a:r>
              <a:rPr lang="en-US" sz="4400">
                <a:solidFill>
                  <a:srgbClr val="000000"/>
                </a:solidFill>
                <a:latin typeface="Arabic Typesetting" pitchFamily="66" charset="-78"/>
                <a:cs typeface="Arabic Typesetting" pitchFamily="66" charset="-78"/>
              </a:rPr>
              <a:t>from </a:t>
            </a:r>
            <a:r>
              <a:rPr lang="en-US" sz="4400" smtClean="0">
                <a:solidFill>
                  <a:srgbClr val="000000"/>
                </a:solidFill>
                <a:latin typeface="Arabic Typesetting" pitchFamily="66" charset="-78"/>
                <a:cs typeface="Arabic Typesetting" pitchFamily="66" charset="-78"/>
              </a:rPr>
              <a:t> </a:t>
            </a:r>
            <a:endParaRPr lang="en-US" sz="4400">
              <a:solidFill>
                <a:srgbClr val="000000"/>
              </a:solidFill>
              <a:latin typeface="Arabic Typesetting" pitchFamily="66" charset="-78"/>
              <a:cs typeface="Arabic Typesetting" pitchFamily="66" charset="-78"/>
            </a:endParaRPr>
          </a:p>
        </p:txBody>
      </p:sp>
      <p:sp>
        <p:nvSpPr>
          <p:cNvPr id="21510" name="Text Box 6"/>
          <p:cNvSpPr txBox="1">
            <a:spLocks noChangeArrowheads="1"/>
          </p:cNvSpPr>
          <p:nvPr/>
        </p:nvSpPr>
        <p:spPr bwMode="auto">
          <a:xfrm>
            <a:off x="187325" y="4929188"/>
            <a:ext cx="88884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3200">
                <a:latin typeface="Lucida Calligraphy" pitchFamily="66" charset="0"/>
                <a:cs typeface="Times New Roman" pitchFamily="18" charset="0"/>
              </a:rPr>
              <a:t>Surah Al -Muddaththir, 74: verses 4 &amp; 5</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defRPr/>
            </a:pPr>
            <a:r>
              <a:rPr lang="ur-PK" sz="7200" dirty="0" smtClean="0">
                <a:solidFill>
                  <a:schemeClr val="tx1"/>
                </a:solidFill>
              </a:rPr>
              <a:t/>
            </a:r>
            <a:br>
              <a:rPr lang="ur-PK" sz="7200" dirty="0" smtClean="0">
                <a:solidFill>
                  <a:schemeClr val="tx1"/>
                </a:solidFill>
              </a:rPr>
            </a:br>
            <a:r>
              <a:rPr lang="en-US" sz="7200" dirty="0" smtClean="0">
                <a:solidFill>
                  <a:schemeClr val="tx1"/>
                </a:solidFill>
              </a:rPr>
              <a:t/>
            </a:r>
            <a:br>
              <a:rPr lang="en-US" sz="7200" dirty="0" smtClean="0">
                <a:solidFill>
                  <a:schemeClr val="tx1"/>
                </a:solidFill>
              </a:rPr>
            </a:br>
            <a:endParaRPr lang="en-US" sz="7200" dirty="0" smtClean="0">
              <a:solidFill>
                <a:schemeClr val="tx1"/>
              </a:solidFill>
            </a:endParaRPr>
          </a:p>
        </p:txBody>
      </p:sp>
      <p:sp>
        <p:nvSpPr>
          <p:cNvPr id="3075" name="Rectangle 3"/>
          <p:cNvSpPr>
            <a:spLocks noGrp="1" noChangeArrowheads="1"/>
          </p:cNvSpPr>
          <p:nvPr>
            <p:ph type="body" idx="1"/>
          </p:nvPr>
        </p:nvSpPr>
        <p:spPr/>
        <p:txBody>
          <a:bodyPr/>
          <a:lstStyle/>
          <a:p>
            <a:pPr eaLnBrk="1" hangingPunct="1">
              <a:buClr>
                <a:schemeClr val="tx1"/>
              </a:buClr>
              <a:buFont typeface="Wingdings" pitchFamily="2" charset="2"/>
              <a:buNone/>
              <a:defRPr/>
            </a:pPr>
            <a:r>
              <a:rPr lang="ur-PK" sz="6600" dirty="0" smtClean="0"/>
              <a:t>		</a:t>
            </a:r>
            <a:endParaRPr lang="en-US" sz="6600" dirty="0" smtClean="0"/>
          </a:p>
          <a:p>
            <a:pPr eaLnBrk="1" hangingPunct="1">
              <a:buClr>
                <a:schemeClr val="tx1"/>
              </a:buClr>
              <a:buFont typeface="Wingdings" pitchFamily="2" charset="2"/>
              <a:buNone/>
              <a:defRPr/>
            </a:pPr>
            <a:r>
              <a:rPr lang="en-US" sz="6600" dirty="0" smtClean="0"/>
              <a:t>							</a:t>
            </a:r>
            <a:r>
              <a:rPr lang="en-US" sz="9600" dirty="0" smtClean="0"/>
              <a:t>Purity	</a:t>
            </a:r>
            <a:r>
              <a:rPr lang="en-US" sz="6600" dirty="0" smtClean="0"/>
              <a:t>    </a:t>
            </a:r>
          </a:p>
          <a:p>
            <a:pPr eaLnBrk="1" hangingPunct="1">
              <a:buClr>
                <a:schemeClr val="tx1"/>
              </a:buClr>
              <a:buFont typeface="Wingdings" pitchFamily="2" charset="2"/>
              <a:buNone/>
              <a:defRPr/>
            </a:pPr>
            <a:r>
              <a:rPr lang="en-US" sz="6600" dirty="0" smtClean="0"/>
              <a:t>							</a:t>
            </a:r>
          </a:p>
        </p:txBody>
      </p:sp>
      <p:sp>
        <p:nvSpPr>
          <p:cNvPr id="3076" name="Rectangle 4"/>
          <p:cNvSpPr>
            <a:spLocks noGrp="1" noChangeArrowheads="1"/>
          </p:cNvSpPr>
          <p:nvPr>
            <p:ph type="body" sz="half" idx="4294967295"/>
          </p:nvPr>
        </p:nvSpPr>
        <p:spPr>
          <a:xfrm>
            <a:off x="395288" y="1600200"/>
            <a:ext cx="8105775" cy="685800"/>
          </a:xfrm>
        </p:spPr>
        <p:txBody>
          <a:bodyPr/>
          <a:lstStyle/>
          <a:p>
            <a:pPr algn="r" rtl="1" eaLnBrk="1" hangingPunct="1">
              <a:buFont typeface="Wingdings" pitchFamily="2" charset="2"/>
              <a:buNone/>
              <a:defRPr/>
            </a:pPr>
            <a:r>
              <a:rPr lang="en-US" sz="6000" dirty="0" smtClean="0">
                <a:cs typeface="Urdu Naskh Asiatype" pitchFamily="2" charset="-78"/>
              </a:rPr>
              <a:t>     </a:t>
            </a:r>
            <a:endParaRPr lang="en-US" sz="6000" dirty="0" smtClean="0">
              <a:latin typeface="Times New Roman" pitchFamily="18" charset="0"/>
              <a:cs typeface="Urdu Naskh Asiatype" pitchFamily="2" charset="-78"/>
            </a:endParaRPr>
          </a:p>
          <a:p>
            <a:pPr algn="r" rtl="1" eaLnBrk="1" hangingPunct="1">
              <a:buFont typeface="Wingdings" pitchFamily="2" charset="2"/>
              <a:buNone/>
              <a:defRPr/>
            </a:pPr>
            <a:endParaRPr lang="en-US" sz="9600" dirty="0" smtClean="0">
              <a:latin typeface="Times New Roman" pitchFamily="18" charset="0"/>
              <a:cs typeface="Times New Roman" pitchFamily="18" charset="0"/>
            </a:endParaRPr>
          </a:p>
          <a:p>
            <a:pPr algn="r" rtl="1" eaLnBrk="1" hangingPunct="1">
              <a:buFont typeface="Wingdings" pitchFamily="2" charset="2"/>
              <a:buNone/>
              <a:defRPr/>
            </a:pPr>
            <a:endParaRPr lang="en-US" sz="6000" dirty="0" smtClean="0"/>
          </a:p>
        </p:txBody>
      </p:sp>
      <p:sp>
        <p:nvSpPr>
          <p:cNvPr id="4101" name="Text Box 5"/>
          <p:cNvSpPr txBox="1">
            <a:spLocks noChangeArrowheads="1"/>
          </p:cNvSpPr>
          <p:nvPr/>
        </p:nvSpPr>
        <p:spPr bwMode="auto">
          <a:xfrm>
            <a:off x="684213" y="620713"/>
            <a:ext cx="7848600" cy="210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US" sz="6600">
              <a:cs typeface="Times New Roman" pitchFamily="18" charset="0"/>
            </a:endParaRPr>
          </a:p>
          <a:p>
            <a:pPr algn="ctr" eaLnBrk="1" hangingPunct="1"/>
            <a:endParaRPr lang="en-US" sz="6600">
              <a:cs typeface="Arial" charset="0"/>
            </a:endParaRPr>
          </a:p>
        </p:txBody>
      </p:sp>
      <p:sp>
        <p:nvSpPr>
          <p:cNvPr id="4102" name="TextBox 7"/>
          <p:cNvSpPr txBox="1">
            <a:spLocks noChangeArrowheads="1"/>
          </p:cNvSpPr>
          <p:nvPr/>
        </p:nvSpPr>
        <p:spPr bwMode="auto">
          <a:xfrm>
            <a:off x="1143000" y="1357313"/>
            <a:ext cx="6994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3200"/>
              <a:t>Nearest meaning in English language</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1477963"/>
            <a:ext cx="8104187" cy="1158875"/>
          </a:xfrm>
        </p:spPr>
        <p:txBody>
          <a:bodyPr/>
          <a:lstStyle/>
          <a:p>
            <a:pPr>
              <a:defRPr/>
            </a:pPr>
            <a:r>
              <a:rPr lang="en-US" sz="5400" dirty="0" smtClean="0">
                <a:solidFill>
                  <a:srgbClr val="FFC000"/>
                </a:solidFill>
                <a:latin typeface="Lucida Calligraphy" pitchFamily="66" charset="0"/>
                <a:cs typeface="Angsana New" pitchFamily="18" charset="-34"/>
              </a:rPr>
              <a:t>Hadith</a:t>
            </a:r>
            <a:r>
              <a:rPr lang="en-US" dirty="0" smtClean="0"/>
              <a:t> </a:t>
            </a:r>
            <a:r>
              <a:rPr lang="ur-PK" sz="9600" dirty="0" smtClean="0">
                <a:latin typeface="Arabic Typesetting" pitchFamily="66" charset="-78"/>
                <a:cs typeface="Arabic Typesetting" pitchFamily="66" charset="-78"/>
              </a:rPr>
              <a:t/>
            </a:r>
            <a:br>
              <a:rPr lang="ur-PK" sz="9600" dirty="0" smtClean="0">
                <a:latin typeface="Arabic Typesetting" pitchFamily="66" charset="-78"/>
                <a:cs typeface="Arabic Typesetting" pitchFamily="66" charset="-78"/>
              </a:rPr>
            </a:br>
            <a:r>
              <a:rPr lang="ar-SA" sz="6600" dirty="0" smtClean="0"/>
              <a:t>الطُّـهُورُ </a:t>
            </a:r>
            <a:r>
              <a:rPr lang="ar-SA" sz="6600" dirty="0"/>
              <a:t>شَطْرُ الإِيمَانِ</a:t>
            </a:r>
            <a:r>
              <a:rPr lang="ar-SA" sz="9600" dirty="0"/>
              <a:t/>
            </a:r>
            <a:br>
              <a:rPr lang="ar-SA" sz="9600" dirty="0"/>
            </a:br>
            <a:endParaRPr lang="en-US" sz="9600" dirty="0">
              <a:latin typeface="Arabic Typesetting" pitchFamily="66" charset="-78"/>
              <a:cs typeface="Arabic Typesetting" pitchFamily="66" charset="-78"/>
            </a:endParaRPr>
          </a:p>
        </p:txBody>
      </p:sp>
      <p:sp>
        <p:nvSpPr>
          <p:cNvPr id="3" name="Content Placeholder 2"/>
          <p:cNvSpPr>
            <a:spLocks noGrp="1"/>
          </p:cNvSpPr>
          <p:nvPr>
            <p:ph sz="half" idx="1"/>
          </p:nvPr>
        </p:nvSpPr>
        <p:spPr>
          <a:xfrm>
            <a:off x="428625" y="3000375"/>
            <a:ext cx="8286750" cy="4525963"/>
          </a:xfrm>
        </p:spPr>
        <p:txBody>
          <a:bodyPr/>
          <a:lstStyle/>
          <a:p>
            <a:pPr>
              <a:buFont typeface="Wingdings" pitchFamily="2" charset="2"/>
              <a:buNone/>
              <a:defRPr/>
            </a:pPr>
            <a:r>
              <a:rPr lang="en-US" dirty="0" smtClean="0"/>
              <a:t>	</a:t>
            </a:r>
            <a:r>
              <a:rPr lang="en-US" sz="4800" dirty="0" err="1" smtClean="0">
                <a:latin typeface="Lucida Calligraphy" pitchFamily="66" charset="0"/>
              </a:rPr>
              <a:t>Taharah</a:t>
            </a:r>
            <a:r>
              <a:rPr lang="en-US" sz="4800" dirty="0" smtClean="0">
                <a:latin typeface="Lucida Calligraphy" pitchFamily="66" charset="0"/>
              </a:rPr>
              <a:t> is half of faith</a:t>
            </a:r>
          </a:p>
          <a:p>
            <a:pPr>
              <a:buFont typeface="Wingdings" pitchFamily="2" charset="2"/>
              <a:buNone/>
              <a:defRPr/>
            </a:pPr>
            <a:r>
              <a:rPr lang="en-US" sz="4800" dirty="0" smtClean="0">
                <a:latin typeface="Lucida Calligraphy" pitchFamily="66" charset="0"/>
              </a:rPr>
              <a:t>	</a:t>
            </a:r>
            <a:r>
              <a:rPr lang="en-US" sz="3600" dirty="0" smtClean="0">
                <a:latin typeface="Times New Roman" pitchFamily="18" charset="0"/>
                <a:cs typeface="Times New Roman" pitchFamily="18" charset="0"/>
              </a:rPr>
              <a:t>(Muslim)</a:t>
            </a:r>
            <a:endParaRPr lang="en-US" sz="36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Scale>
                                      <p:cBhvr>
                                        <p:cTn id="7"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xEl>
                                              <p:pRg st="0" end="0"/>
                                            </p:txEl>
                                          </p:spTgt>
                                        </p:tgtEl>
                                        <p:attrNameLst>
                                          <p:attrName>ppt_x</p:attrName>
                                          <p:attrName>ppt_y</p:attrName>
                                        </p:attrNameLst>
                                      </p:cBhvr>
                                    </p:animMotion>
                                    <p:animEffect transition="in" filter="fade">
                                      <p:cBhvr>
                                        <p:cTn id="9" dur="1000"/>
                                        <p:tgtEl>
                                          <p:spTgt spid="3">
                                            <p:txEl>
                                              <p:pRg st="0" end="0"/>
                                            </p:txEl>
                                          </p:spTgt>
                                        </p:tgtEl>
                                      </p:cBhvr>
                                    </p:animEffect>
                                  </p:childTnLst>
                                </p:cTn>
                              </p:par>
                              <p:par>
                                <p:cTn id="10" presetID="5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Scale>
                                      <p:cBhvr>
                                        <p:cTn id="12"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xEl>
                                              <p:pRg st="1" end="1"/>
                                            </p:txEl>
                                          </p:spTgt>
                                        </p:tgtEl>
                                        <p:attrNameLst>
                                          <p:attrName>ppt_x</p:attrName>
                                          <p:attrName>ppt_y</p:attrName>
                                        </p:attrNameLst>
                                      </p:cBhvr>
                                    </p:animMotion>
                                    <p:animEffect transition="in" filter="fade">
                                      <p:cBhvr>
                                        <p:cTn id="14"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7359650" y="31607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cs typeface="Arial" charset="0"/>
            </a:endParaRPr>
          </a:p>
        </p:txBody>
      </p:sp>
      <p:sp>
        <p:nvSpPr>
          <p:cNvPr id="43011" name="Text Box 3"/>
          <p:cNvSpPr txBox="1">
            <a:spLocks noChangeArrowheads="1"/>
          </p:cNvSpPr>
          <p:nvPr/>
        </p:nvSpPr>
        <p:spPr bwMode="auto">
          <a:xfrm>
            <a:off x="1187450" y="1196975"/>
            <a:ext cx="2663825" cy="396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a:solidFill>
                  <a:srgbClr val="000000"/>
                </a:solidFill>
                <a:cs typeface="Arial" charset="0"/>
              </a:rPr>
              <a:t>Spiritual Cleanliness</a:t>
            </a:r>
          </a:p>
        </p:txBody>
      </p:sp>
      <p:sp>
        <p:nvSpPr>
          <p:cNvPr id="43012" name="Text Box 4"/>
          <p:cNvSpPr txBox="1">
            <a:spLocks noChangeArrowheads="1"/>
          </p:cNvSpPr>
          <p:nvPr/>
        </p:nvSpPr>
        <p:spPr bwMode="auto">
          <a:xfrm>
            <a:off x="7308850" y="2636838"/>
            <a:ext cx="2022475" cy="1046162"/>
          </a:xfrm>
          <a:prstGeom prst="rect">
            <a:avLst/>
          </a:prstGeom>
          <a:solidFill>
            <a:schemeClr val="tx1"/>
          </a:solidFill>
          <a:ln w="9525">
            <a:solidFill>
              <a:schemeClr val="tx1"/>
            </a:solidFill>
            <a:miter lim="800000"/>
            <a:headEnd/>
            <a:tailEnd/>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200">
                <a:solidFill>
                  <a:srgbClr val="000000"/>
                </a:solidFill>
                <a:cs typeface="Arial" charset="0"/>
              </a:rPr>
              <a:t>Physical</a:t>
            </a:r>
          </a:p>
          <a:p>
            <a:pPr eaLnBrk="1" hangingPunct="1"/>
            <a:r>
              <a:rPr lang="en-US" sz="2200">
                <a:solidFill>
                  <a:srgbClr val="000000"/>
                </a:solidFill>
                <a:cs typeface="Arial" charset="0"/>
              </a:rPr>
              <a:t>Cleanliness</a:t>
            </a:r>
            <a:r>
              <a:rPr lang="ur-PK">
                <a:solidFill>
                  <a:srgbClr val="000000"/>
                </a:solidFill>
                <a:cs typeface="Arial" charset="0"/>
              </a:rPr>
              <a:t>	</a:t>
            </a:r>
          </a:p>
          <a:p>
            <a:pPr eaLnBrk="1" hangingPunct="1"/>
            <a:endParaRPr lang="en-US">
              <a:solidFill>
                <a:srgbClr val="000000"/>
              </a:solidFill>
              <a:cs typeface="Arial" charset="0"/>
            </a:endParaRPr>
          </a:p>
        </p:txBody>
      </p:sp>
      <p:sp>
        <p:nvSpPr>
          <p:cNvPr id="43013" name="Text Box 5"/>
          <p:cNvSpPr txBox="1">
            <a:spLocks noChangeArrowheads="1"/>
          </p:cNvSpPr>
          <p:nvPr/>
        </p:nvSpPr>
        <p:spPr bwMode="auto">
          <a:xfrm>
            <a:off x="5364163" y="5157788"/>
            <a:ext cx="2492375" cy="396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a:solidFill>
                  <a:srgbClr val="000000"/>
                </a:solidFill>
                <a:cs typeface="Arial" charset="0"/>
              </a:rPr>
              <a:t>Purity in Behaviour</a:t>
            </a:r>
          </a:p>
        </p:txBody>
      </p:sp>
      <p:sp>
        <p:nvSpPr>
          <p:cNvPr id="23558" name="Text Box 6"/>
          <p:cNvSpPr txBox="1">
            <a:spLocks noChangeArrowheads="1"/>
          </p:cNvSpPr>
          <p:nvPr/>
        </p:nvSpPr>
        <p:spPr bwMode="auto">
          <a:xfrm>
            <a:off x="2700338" y="2997200"/>
            <a:ext cx="43926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a:cs typeface="Times New Roman" pitchFamily="18" charset="0"/>
              </a:rPr>
              <a:t>Concept of Taharah in Islam</a:t>
            </a:r>
            <a:r>
              <a:rPr lang="ur-PK" sz="2400">
                <a:cs typeface="Arial" charset="0"/>
              </a:rPr>
              <a:t>   </a:t>
            </a:r>
            <a:endParaRPr lang="en-US" sz="2400">
              <a:cs typeface="Arial" charset="0"/>
            </a:endParaRPr>
          </a:p>
        </p:txBody>
      </p:sp>
      <p:sp>
        <p:nvSpPr>
          <p:cNvPr id="23559" name="Text Box 7"/>
          <p:cNvSpPr txBox="1">
            <a:spLocks noChangeArrowheads="1"/>
          </p:cNvSpPr>
          <p:nvPr/>
        </p:nvSpPr>
        <p:spPr bwMode="auto">
          <a:xfrm>
            <a:off x="2392363" y="4954588"/>
            <a:ext cx="184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sz="3600">
              <a:solidFill>
                <a:srgbClr val="000000"/>
              </a:solidFill>
              <a:cs typeface="Arial" charset="0"/>
            </a:endParaRPr>
          </a:p>
        </p:txBody>
      </p:sp>
      <p:sp>
        <p:nvSpPr>
          <p:cNvPr id="43016" name="Text Box 8"/>
          <p:cNvSpPr txBox="1">
            <a:spLocks noChangeArrowheads="1"/>
          </p:cNvSpPr>
          <p:nvPr/>
        </p:nvSpPr>
        <p:spPr bwMode="auto">
          <a:xfrm>
            <a:off x="1187450" y="5157788"/>
            <a:ext cx="2305050" cy="396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a:solidFill>
                  <a:srgbClr val="000000"/>
                </a:solidFill>
                <a:cs typeface="Arial" charset="0"/>
              </a:rPr>
              <a:t>Purity in Dealings</a:t>
            </a:r>
          </a:p>
        </p:txBody>
      </p:sp>
      <p:sp>
        <p:nvSpPr>
          <p:cNvPr id="23561" name="Line 9"/>
          <p:cNvSpPr>
            <a:spLocks noChangeShapeType="1"/>
          </p:cNvSpPr>
          <p:nvPr/>
        </p:nvSpPr>
        <p:spPr bwMode="auto">
          <a:xfrm flipH="1">
            <a:off x="1979613" y="3284538"/>
            <a:ext cx="6492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562" name="Line 10"/>
          <p:cNvSpPr>
            <a:spLocks noChangeShapeType="1"/>
          </p:cNvSpPr>
          <p:nvPr/>
        </p:nvSpPr>
        <p:spPr bwMode="auto">
          <a:xfrm>
            <a:off x="6877050" y="3213100"/>
            <a:ext cx="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563" name="Line 11"/>
          <p:cNvSpPr>
            <a:spLocks noChangeShapeType="1"/>
          </p:cNvSpPr>
          <p:nvPr/>
        </p:nvSpPr>
        <p:spPr bwMode="auto">
          <a:xfrm>
            <a:off x="6588125" y="3213100"/>
            <a:ext cx="5746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20" name="Text Box 12"/>
          <p:cNvSpPr txBox="1">
            <a:spLocks noChangeArrowheads="1"/>
          </p:cNvSpPr>
          <p:nvPr/>
        </p:nvSpPr>
        <p:spPr bwMode="auto">
          <a:xfrm>
            <a:off x="5435600" y="1196975"/>
            <a:ext cx="1944688" cy="396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a:solidFill>
                  <a:srgbClr val="000000"/>
                </a:solidFill>
                <a:cs typeface="Arial" charset="0"/>
              </a:rPr>
              <a:t>Pure Ideology</a:t>
            </a:r>
          </a:p>
        </p:txBody>
      </p:sp>
      <p:sp>
        <p:nvSpPr>
          <p:cNvPr id="23565" name="Line 13"/>
          <p:cNvSpPr>
            <a:spLocks noChangeShapeType="1"/>
          </p:cNvSpPr>
          <p:nvPr/>
        </p:nvSpPr>
        <p:spPr bwMode="auto">
          <a:xfrm flipH="1" flipV="1">
            <a:off x="3132138" y="1844675"/>
            <a:ext cx="576262" cy="10795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566" name="Line 14"/>
          <p:cNvSpPr>
            <a:spLocks noChangeShapeType="1"/>
          </p:cNvSpPr>
          <p:nvPr/>
        </p:nvSpPr>
        <p:spPr bwMode="auto">
          <a:xfrm flipV="1">
            <a:off x="5651500" y="1773238"/>
            <a:ext cx="215900" cy="12239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567" name="Line 15"/>
          <p:cNvSpPr>
            <a:spLocks noChangeShapeType="1"/>
          </p:cNvSpPr>
          <p:nvPr/>
        </p:nvSpPr>
        <p:spPr bwMode="auto">
          <a:xfrm flipH="1">
            <a:off x="3419475" y="3644900"/>
            <a:ext cx="215900" cy="13684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3568" name="Line 16"/>
          <p:cNvSpPr>
            <a:spLocks noChangeShapeType="1"/>
          </p:cNvSpPr>
          <p:nvPr/>
        </p:nvSpPr>
        <p:spPr bwMode="auto">
          <a:xfrm>
            <a:off x="5795963" y="3644900"/>
            <a:ext cx="288925" cy="12969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3025" name="Text Box 17"/>
          <p:cNvSpPr txBox="1">
            <a:spLocks noChangeArrowheads="1"/>
          </p:cNvSpPr>
          <p:nvPr/>
        </p:nvSpPr>
        <p:spPr bwMode="auto">
          <a:xfrm>
            <a:off x="179388" y="2997200"/>
            <a:ext cx="1728787" cy="396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a:solidFill>
                  <a:srgbClr val="000000"/>
                </a:solidFill>
                <a:cs typeface="Arial" charset="0"/>
              </a:rPr>
              <a:t>Pure Society</a:t>
            </a:r>
          </a:p>
        </p:txBody>
      </p:sp>
      <p:cxnSp>
        <p:nvCxnSpPr>
          <p:cNvPr id="23570" name="AutoShape 18"/>
          <p:cNvCxnSpPr>
            <a:cxnSpLocks noChangeShapeType="1"/>
            <a:stCxn id="43013" idx="1"/>
            <a:endCxn id="43016" idx="3"/>
          </p:cNvCxnSpPr>
          <p:nvPr/>
        </p:nvCxnSpPr>
        <p:spPr bwMode="auto">
          <a:xfrm flipH="1">
            <a:off x="3492500" y="5356225"/>
            <a:ext cx="1871663"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3571" name="AutoShape 19"/>
          <p:cNvCxnSpPr>
            <a:cxnSpLocks noChangeShapeType="1"/>
            <a:stCxn id="43020" idx="1"/>
            <a:endCxn id="43011" idx="3"/>
          </p:cNvCxnSpPr>
          <p:nvPr/>
        </p:nvCxnSpPr>
        <p:spPr bwMode="auto">
          <a:xfrm flipH="1">
            <a:off x="3851275" y="1395413"/>
            <a:ext cx="1584325"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3572" name="AutoShape 20"/>
          <p:cNvCxnSpPr>
            <a:cxnSpLocks noChangeShapeType="1"/>
          </p:cNvCxnSpPr>
          <p:nvPr/>
        </p:nvCxnSpPr>
        <p:spPr bwMode="auto">
          <a:xfrm flipH="1">
            <a:off x="1042988" y="1628775"/>
            <a:ext cx="1331912" cy="1368425"/>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3573" name="AutoShape 21"/>
          <p:cNvCxnSpPr>
            <a:cxnSpLocks noChangeShapeType="1"/>
          </p:cNvCxnSpPr>
          <p:nvPr/>
        </p:nvCxnSpPr>
        <p:spPr bwMode="auto">
          <a:xfrm>
            <a:off x="827088" y="3429000"/>
            <a:ext cx="1441450" cy="172878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3574" name="AutoShape 22"/>
          <p:cNvCxnSpPr>
            <a:cxnSpLocks noChangeShapeType="1"/>
            <a:endCxn id="43012" idx="0"/>
          </p:cNvCxnSpPr>
          <p:nvPr/>
        </p:nvCxnSpPr>
        <p:spPr bwMode="auto">
          <a:xfrm>
            <a:off x="7258050" y="1557338"/>
            <a:ext cx="1062038" cy="107950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3575" name="AutoShape 23"/>
          <p:cNvCxnSpPr>
            <a:cxnSpLocks noChangeShapeType="1"/>
          </p:cNvCxnSpPr>
          <p:nvPr/>
        </p:nvCxnSpPr>
        <p:spPr bwMode="auto">
          <a:xfrm flipH="1">
            <a:off x="7019925" y="3716338"/>
            <a:ext cx="1203325" cy="151288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Scale>
                                      <p:cBhvr>
                                        <p:cTn id="7" dur="1000" decel="50000" fill="hold">
                                          <p:stCondLst>
                                            <p:cond delay="0"/>
                                          </p:stCondLst>
                                        </p:cTn>
                                        <p:tgtEl>
                                          <p:spTgt spid="430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3011"/>
                                        </p:tgtEl>
                                        <p:attrNameLst>
                                          <p:attrName>ppt_x</p:attrName>
                                          <p:attrName>ppt_y</p:attrName>
                                        </p:attrNameLst>
                                      </p:cBhvr>
                                    </p:animMotion>
                                    <p:animEffect transition="in" filter="fade">
                                      <p:cBhvr>
                                        <p:cTn id="9" dur="1000"/>
                                        <p:tgtEl>
                                          <p:spTgt spid="43011"/>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43020"/>
                                        </p:tgtEl>
                                        <p:attrNameLst>
                                          <p:attrName>style.visibility</p:attrName>
                                        </p:attrNameLst>
                                      </p:cBhvr>
                                      <p:to>
                                        <p:strVal val="visible"/>
                                      </p:to>
                                    </p:set>
                                    <p:animScale>
                                      <p:cBhvr>
                                        <p:cTn id="14" dur="1000" decel="50000" fill="hold">
                                          <p:stCondLst>
                                            <p:cond delay="0"/>
                                          </p:stCondLst>
                                        </p:cTn>
                                        <p:tgtEl>
                                          <p:spTgt spid="430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3020"/>
                                        </p:tgtEl>
                                        <p:attrNameLst>
                                          <p:attrName>ppt_x</p:attrName>
                                          <p:attrName>ppt_y</p:attrName>
                                        </p:attrNameLst>
                                      </p:cBhvr>
                                    </p:animMotion>
                                    <p:animEffect transition="in" filter="fade">
                                      <p:cBhvr>
                                        <p:cTn id="16" dur="1000"/>
                                        <p:tgtEl>
                                          <p:spTgt spid="4302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43013"/>
                                        </p:tgtEl>
                                        <p:attrNameLst>
                                          <p:attrName>style.visibility</p:attrName>
                                        </p:attrNameLst>
                                      </p:cBhvr>
                                      <p:to>
                                        <p:strVal val="visible"/>
                                      </p:to>
                                    </p:set>
                                    <p:animScale>
                                      <p:cBhvr>
                                        <p:cTn id="21" dur="1000" decel="50000" fill="hold">
                                          <p:stCondLst>
                                            <p:cond delay="0"/>
                                          </p:stCondLst>
                                        </p:cTn>
                                        <p:tgtEl>
                                          <p:spTgt spid="430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43013"/>
                                        </p:tgtEl>
                                        <p:attrNameLst>
                                          <p:attrName>ppt_x</p:attrName>
                                          <p:attrName>ppt_y</p:attrName>
                                        </p:attrNameLst>
                                      </p:cBhvr>
                                    </p:animMotion>
                                    <p:animEffect transition="in" filter="fade">
                                      <p:cBhvr>
                                        <p:cTn id="23" dur="1000"/>
                                        <p:tgtEl>
                                          <p:spTgt spid="4301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43016"/>
                                        </p:tgtEl>
                                        <p:attrNameLst>
                                          <p:attrName>style.visibility</p:attrName>
                                        </p:attrNameLst>
                                      </p:cBhvr>
                                      <p:to>
                                        <p:strVal val="visible"/>
                                      </p:to>
                                    </p:set>
                                    <p:animScale>
                                      <p:cBhvr>
                                        <p:cTn id="28" dur="1000" decel="50000" fill="hold">
                                          <p:stCondLst>
                                            <p:cond delay="0"/>
                                          </p:stCondLst>
                                        </p:cTn>
                                        <p:tgtEl>
                                          <p:spTgt spid="430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43016"/>
                                        </p:tgtEl>
                                        <p:attrNameLst>
                                          <p:attrName>ppt_x</p:attrName>
                                          <p:attrName>ppt_y</p:attrName>
                                        </p:attrNameLst>
                                      </p:cBhvr>
                                    </p:animMotion>
                                    <p:animEffect transition="in" filter="fade">
                                      <p:cBhvr>
                                        <p:cTn id="30" dur="1000"/>
                                        <p:tgtEl>
                                          <p:spTgt spid="4301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43025"/>
                                        </p:tgtEl>
                                        <p:attrNameLst>
                                          <p:attrName>style.visibility</p:attrName>
                                        </p:attrNameLst>
                                      </p:cBhvr>
                                      <p:to>
                                        <p:strVal val="visible"/>
                                      </p:to>
                                    </p:set>
                                    <p:animScale>
                                      <p:cBhvr>
                                        <p:cTn id="35" dur="1000" decel="50000" fill="hold">
                                          <p:stCondLst>
                                            <p:cond delay="0"/>
                                          </p:stCondLst>
                                        </p:cTn>
                                        <p:tgtEl>
                                          <p:spTgt spid="430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43025"/>
                                        </p:tgtEl>
                                        <p:attrNameLst>
                                          <p:attrName>ppt_x</p:attrName>
                                          <p:attrName>ppt_y</p:attrName>
                                        </p:attrNameLst>
                                      </p:cBhvr>
                                    </p:animMotion>
                                    <p:animEffect transition="in" filter="fade">
                                      <p:cBhvr>
                                        <p:cTn id="37" dur="1000"/>
                                        <p:tgtEl>
                                          <p:spTgt spid="4302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2" presetClass="entr" presetSubtype="0" fill="hold" grpId="0" nodeType="clickEffect">
                                  <p:stCondLst>
                                    <p:cond delay="0"/>
                                  </p:stCondLst>
                                  <p:childTnLst>
                                    <p:set>
                                      <p:cBhvr>
                                        <p:cTn id="41" dur="1" fill="hold">
                                          <p:stCondLst>
                                            <p:cond delay="0"/>
                                          </p:stCondLst>
                                        </p:cTn>
                                        <p:tgtEl>
                                          <p:spTgt spid="43012"/>
                                        </p:tgtEl>
                                        <p:attrNameLst>
                                          <p:attrName>style.visibility</p:attrName>
                                        </p:attrNameLst>
                                      </p:cBhvr>
                                      <p:to>
                                        <p:strVal val="visible"/>
                                      </p:to>
                                    </p:set>
                                    <p:animScale>
                                      <p:cBhvr>
                                        <p:cTn id="42" dur="1000" decel="50000" fill="hold">
                                          <p:stCondLst>
                                            <p:cond delay="0"/>
                                          </p:stCondLst>
                                        </p:cTn>
                                        <p:tgtEl>
                                          <p:spTgt spid="430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43012"/>
                                        </p:tgtEl>
                                        <p:attrNameLst>
                                          <p:attrName>ppt_x</p:attrName>
                                          <p:attrName>ppt_y</p:attrName>
                                        </p:attrNameLst>
                                      </p:cBhvr>
                                    </p:animMotion>
                                    <p:animEffect transition="in" filter="fade">
                                      <p:cBhvr>
                                        <p:cTn id="44" dur="1000"/>
                                        <p:tgtEl>
                                          <p:spTgt spid="430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animBg="1"/>
      <p:bldP spid="43012" grpId="0" animBg="1"/>
      <p:bldP spid="43013" grpId="0" animBg="1"/>
      <p:bldP spid="43016" grpId="0" animBg="1"/>
      <p:bldP spid="43020" grpId="0" animBg="1"/>
      <p:bldP spid="430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28676" name="Picture 2" descr="http://pro.corbis.com/images/42-17805977.jpg?size=67&amp;uid=%7b541a305a-02b1-47ff-bad3-4c58529ff211%7d"/>
          <p:cNvPicPr>
            <a:picLocks noChangeAspect="1" noChangeArrowheads="1"/>
          </p:cNvPicPr>
          <p:nvPr/>
        </p:nvPicPr>
        <p:blipFill>
          <a:blip r:embed="rId3"/>
          <a:srcRect/>
          <a:stretch>
            <a:fillRect/>
          </a:stretch>
        </p:blipFill>
        <p:spPr bwMode="auto">
          <a:xfrm>
            <a:off x="214282" y="428604"/>
            <a:ext cx="4781550" cy="6072188"/>
          </a:xfrm>
          <a:prstGeom prst="rect">
            <a:avLst/>
          </a:prstGeom>
          <a:noFill/>
          <a:ln w="9525">
            <a:noFill/>
            <a:miter lim="800000"/>
            <a:headEnd/>
            <a:tailEnd/>
          </a:ln>
          <a:scene3d>
            <a:camera prst="isometricOffAxis1Right"/>
            <a:lightRig rig="threePt" dir="t"/>
          </a:scene3d>
          <a:sp3d>
            <a:bevelT prst="angle"/>
          </a:sp3d>
        </p:spPr>
      </p:pic>
      <p:pic>
        <p:nvPicPr>
          <p:cNvPr id="28677" name="Picture 4" descr="http://pro.corbis.com/images/42-17806003.jpg?size=67&amp;uid=%7b5214baf2-daf1-45d9-8868-436d21f7e127%7d"/>
          <p:cNvPicPr>
            <a:picLocks noChangeAspect="1" noChangeArrowheads="1"/>
          </p:cNvPicPr>
          <p:nvPr/>
        </p:nvPicPr>
        <p:blipFill>
          <a:blip r:embed="rId4"/>
          <a:srcRect/>
          <a:stretch>
            <a:fillRect/>
          </a:stretch>
        </p:blipFill>
        <p:spPr bwMode="auto">
          <a:xfrm>
            <a:off x="4714876" y="857232"/>
            <a:ext cx="4230444" cy="5357818"/>
          </a:xfrm>
          <a:prstGeom prst="rect">
            <a:avLst/>
          </a:prstGeom>
          <a:noFill/>
          <a:ln w="9525">
            <a:noFill/>
            <a:miter lim="800000"/>
            <a:headEnd/>
            <a:tailEnd/>
          </a:ln>
          <a:scene3d>
            <a:camera prst="isometricOffAxis2Left"/>
            <a:lightRig rig="threePt" dir="t"/>
          </a:scene3d>
          <a:sp3d>
            <a:bevelT prst="angle"/>
          </a:sp3d>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4"/>
          <p:cNvSpPr>
            <a:spLocks noGrp="1" noChangeArrowheads="1"/>
          </p:cNvSpPr>
          <p:nvPr>
            <p:ph type="title"/>
          </p:nvPr>
        </p:nvSpPr>
        <p:spPr/>
        <p:txBody>
          <a:bodyPr/>
          <a:lstStyle/>
          <a:p>
            <a:pPr eaLnBrk="1" hangingPunct="1">
              <a:defRPr/>
            </a:pPr>
            <a:r>
              <a:rPr lang="en-US" dirty="0" smtClean="0"/>
              <a:t>Opposites</a:t>
            </a:r>
          </a:p>
        </p:txBody>
      </p:sp>
      <p:sp>
        <p:nvSpPr>
          <p:cNvPr id="5125" name="Rectangle 5"/>
          <p:cNvSpPr>
            <a:spLocks noGrp="1" noChangeArrowheads="1"/>
          </p:cNvSpPr>
          <p:nvPr>
            <p:ph type="body" idx="1"/>
          </p:nvPr>
        </p:nvSpPr>
        <p:spPr/>
        <p:txBody>
          <a:bodyPr/>
          <a:lstStyle/>
          <a:p>
            <a:pPr eaLnBrk="1" hangingPunct="1">
              <a:buFont typeface="Wingdings" pitchFamily="2" charset="2"/>
              <a:buNone/>
              <a:defRPr/>
            </a:pPr>
            <a:endParaRPr lang="en-US" smtClean="0"/>
          </a:p>
        </p:txBody>
      </p:sp>
      <p:sp>
        <p:nvSpPr>
          <p:cNvPr id="41988" name="AutoShape 3"/>
          <p:cNvSpPr>
            <a:spLocks noChangeArrowheads="1"/>
          </p:cNvSpPr>
          <p:nvPr/>
        </p:nvSpPr>
        <p:spPr bwMode="auto">
          <a:xfrm>
            <a:off x="3635375" y="3357563"/>
            <a:ext cx="1655763" cy="557212"/>
          </a:xfrm>
          <a:prstGeom prst="leftRightArrow">
            <a:avLst>
              <a:gd name="adj1" fmla="val 50000"/>
              <a:gd name="adj2" fmla="val 59430"/>
            </a:avLst>
          </a:prstGeom>
          <a:solidFill>
            <a:srgbClr val="FF6600"/>
          </a:solidFill>
          <a:ln w="9525">
            <a:solidFill>
              <a:srgbClr val="FF6600"/>
            </a:solidFill>
            <a:miter lim="800000"/>
            <a:headEnd/>
            <a:tailEnd/>
          </a:ln>
        </p:spPr>
        <p:txBody>
          <a:bodyPr wrap="none" anchor="ctr"/>
          <a:lstStyle/>
          <a:p>
            <a:pPr algn="ctr" eaLnBrk="1" hangingPunct="1"/>
            <a:endParaRPr lang="en-US">
              <a:solidFill>
                <a:srgbClr val="FF6600"/>
              </a:solidFill>
              <a:cs typeface="Arial" charset="0"/>
            </a:endParaRPr>
          </a:p>
        </p:txBody>
      </p:sp>
      <p:sp>
        <p:nvSpPr>
          <p:cNvPr id="25605" name="Text Box 6"/>
          <p:cNvSpPr txBox="1">
            <a:spLocks noChangeArrowheads="1"/>
          </p:cNvSpPr>
          <p:nvPr/>
        </p:nvSpPr>
        <p:spPr bwMode="auto">
          <a:xfrm>
            <a:off x="1331913" y="2708275"/>
            <a:ext cx="222567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4400"/>
              <a:t>Taharah</a:t>
            </a:r>
          </a:p>
        </p:txBody>
      </p:sp>
      <p:sp>
        <p:nvSpPr>
          <p:cNvPr id="41990" name="Text Box 7"/>
          <p:cNvSpPr txBox="1">
            <a:spLocks noChangeArrowheads="1"/>
          </p:cNvSpPr>
          <p:nvPr/>
        </p:nvSpPr>
        <p:spPr bwMode="auto">
          <a:xfrm>
            <a:off x="5580063" y="2781300"/>
            <a:ext cx="225574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4400" dirty="0" err="1" smtClean="0"/>
              <a:t>Najasah</a:t>
            </a:r>
            <a:endParaRPr lang="en-US" sz="4400" dirty="0"/>
          </a:p>
        </p:txBody>
      </p:sp>
      <p:sp>
        <p:nvSpPr>
          <p:cNvPr id="25607" name="Text Box 8"/>
          <p:cNvSpPr txBox="1">
            <a:spLocks noChangeArrowheads="1"/>
          </p:cNvSpPr>
          <p:nvPr/>
        </p:nvSpPr>
        <p:spPr bwMode="auto">
          <a:xfrm>
            <a:off x="1619250" y="3573463"/>
            <a:ext cx="14827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4000"/>
              <a:t>Purity</a:t>
            </a:r>
          </a:p>
        </p:txBody>
      </p:sp>
      <p:sp>
        <p:nvSpPr>
          <p:cNvPr id="41992" name="Text Box 9"/>
          <p:cNvSpPr txBox="1">
            <a:spLocks noChangeArrowheads="1"/>
          </p:cNvSpPr>
          <p:nvPr/>
        </p:nvSpPr>
        <p:spPr bwMode="auto">
          <a:xfrm>
            <a:off x="5651500" y="3644900"/>
            <a:ext cx="199231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4000"/>
              <a:t>Impurity</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anim calcmode="lin" valueType="num">
                                      <p:cBhvr>
                                        <p:cTn id="7" dur="500" fill="hold"/>
                                        <p:tgtEl>
                                          <p:spTgt spid="41988"/>
                                        </p:tgtEl>
                                        <p:attrNameLst>
                                          <p:attrName>ppt_w</p:attrName>
                                        </p:attrNameLst>
                                      </p:cBhvr>
                                      <p:tavLst>
                                        <p:tav tm="0">
                                          <p:val>
                                            <p:fltVal val="0"/>
                                          </p:val>
                                        </p:tav>
                                        <p:tav tm="100000">
                                          <p:val>
                                            <p:strVal val="#ppt_w"/>
                                          </p:val>
                                        </p:tav>
                                      </p:tavLst>
                                    </p:anim>
                                    <p:anim calcmode="lin" valueType="num">
                                      <p:cBhvr>
                                        <p:cTn id="8" dur="500" fill="hold"/>
                                        <p:tgtEl>
                                          <p:spTgt spid="41988"/>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2" presetClass="entr" presetSubtype="0" fill="hold" grpId="0" nodeType="clickEffect">
                                  <p:stCondLst>
                                    <p:cond delay="0"/>
                                  </p:stCondLst>
                                  <p:childTnLst>
                                    <p:set>
                                      <p:cBhvr>
                                        <p:cTn id="12" dur="1" fill="hold">
                                          <p:stCondLst>
                                            <p:cond delay="0"/>
                                          </p:stCondLst>
                                        </p:cTn>
                                        <p:tgtEl>
                                          <p:spTgt spid="41990"/>
                                        </p:tgtEl>
                                        <p:attrNameLst>
                                          <p:attrName>style.visibility</p:attrName>
                                        </p:attrNameLst>
                                      </p:cBhvr>
                                      <p:to>
                                        <p:strVal val="visible"/>
                                      </p:to>
                                    </p:set>
                                    <p:animScale>
                                      <p:cBhvr>
                                        <p:cTn id="13" dur="1000" decel="50000" fill="hold">
                                          <p:stCondLst>
                                            <p:cond delay="0"/>
                                          </p:stCondLst>
                                        </p:cTn>
                                        <p:tgtEl>
                                          <p:spTgt spid="419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1990"/>
                                        </p:tgtEl>
                                        <p:attrNameLst>
                                          <p:attrName>ppt_x</p:attrName>
                                          <p:attrName>ppt_y</p:attrName>
                                        </p:attrNameLst>
                                      </p:cBhvr>
                                    </p:animMotion>
                                    <p:animEffect transition="in" filter="fade">
                                      <p:cBhvr>
                                        <p:cTn id="15" dur="1000"/>
                                        <p:tgtEl>
                                          <p:spTgt spid="4199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52" presetClass="entr" presetSubtype="0" fill="hold" grpId="0" nodeType="clickEffect">
                                  <p:stCondLst>
                                    <p:cond delay="0"/>
                                  </p:stCondLst>
                                  <p:childTnLst>
                                    <p:set>
                                      <p:cBhvr>
                                        <p:cTn id="19" dur="1" fill="hold">
                                          <p:stCondLst>
                                            <p:cond delay="0"/>
                                          </p:stCondLst>
                                        </p:cTn>
                                        <p:tgtEl>
                                          <p:spTgt spid="41992"/>
                                        </p:tgtEl>
                                        <p:attrNameLst>
                                          <p:attrName>style.visibility</p:attrName>
                                        </p:attrNameLst>
                                      </p:cBhvr>
                                      <p:to>
                                        <p:strVal val="visible"/>
                                      </p:to>
                                    </p:set>
                                    <p:animScale>
                                      <p:cBhvr>
                                        <p:cTn id="20" dur="1000" decel="50000" fill="hold">
                                          <p:stCondLst>
                                            <p:cond delay="0"/>
                                          </p:stCondLst>
                                        </p:cTn>
                                        <p:tgtEl>
                                          <p:spTgt spid="419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41992"/>
                                        </p:tgtEl>
                                        <p:attrNameLst>
                                          <p:attrName>ppt_x</p:attrName>
                                          <p:attrName>ppt_y</p:attrName>
                                        </p:attrNameLst>
                                      </p:cBhvr>
                                    </p:animMotion>
                                    <p:animEffect transition="in" filter="fade">
                                      <p:cBhvr>
                                        <p:cTn id="22" dur="1000"/>
                                        <p:tgtEl>
                                          <p:spTgt spid="419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animBg="1"/>
      <p:bldP spid="41990" grpId="0"/>
      <p:bldP spid="4199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defRPr/>
            </a:pPr>
            <a:endParaRPr lang="en-US" smtClean="0"/>
          </a:p>
        </p:txBody>
      </p:sp>
      <p:sp>
        <p:nvSpPr>
          <p:cNvPr id="58371" name="Rectangle 3"/>
          <p:cNvSpPr>
            <a:spLocks noGrp="1" noChangeArrowheads="1"/>
          </p:cNvSpPr>
          <p:nvPr>
            <p:ph type="body" idx="1"/>
          </p:nvPr>
        </p:nvSpPr>
        <p:spPr>
          <a:xfrm>
            <a:off x="323850" y="1557338"/>
            <a:ext cx="8229600" cy="4525962"/>
          </a:xfrm>
        </p:spPr>
        <p:txBody>
          <a:bodyPr/>
          <a:lstStyle/>
          <a:p>
            <a:pPr eaLnBrk="1" hangingPunct="1">
              <a:defRPr/>
            </a:pPr>
            <a:endParaRPr lang="en-US" smtClean="0"/>
          </a:p>
        </p:txBody>
      </p:sp>
      <p:pic>
        <p:nvPicPr>
          <p:cNvPr id="49156" name="Picture 5" descr="Hygiene3"/>
          <p:cNvPicPr>
            <a:picLocks noChangeAspect="1" noChangeArrowheads="1"/>
          </p:cNvPicPr>
          <p:nvPr/>
        </p:nvPicPr>
        <p:blipFill>
          <a:blip r:embed="rId3"/>
          <a:srcRect/>
          <a:stretch>
            <a:fillRect/>
          </a:stretch>
        </p:blipFill>
        <p:spPr bwMode="auto">
          <a:xfrm>
            <a:off x="142844" y="1928802"/>
            <a:ext cx="5472113" cy="3332163"/>
          </a:xfrm>
          <a:prstGeom prst="rect">
            <a:avLst/>
          </a:prstGeom>
          <a:noFill/>
          <a:ln w="9525">
            <a:noFill/>
            <a:miter lim="800000"/>
            <a:headEnd/>
            <a:tailEnd/>
          </a:ln>
          <a:scene3d>
            <a:camera prst="isometricOffAxis1Right"/>
            <a:lightRig rig="threePt" dir="t"/>
          </a:scene3d>
          <a:sp3d>
            <a:bevelT prst="angle"/>
          </a:sp3d>
        </p:spPr>
      </p:pic>
      <p:pic>
        <p:nvPicPr>
          <p:cNvPr id="49157" name="Picture 6" descr="http://pro.corbis.com/images/42-20488691.jpg?size=67&amp;uid=%7b9e5727f4-6739-4358-b907-767f1b83a58c%7d"/>
          <p:cNvPicPr>
            <a:picLocks noChangeAspect="1" noChangeArrowheads="1"/>
          </p:cNvPicPr>
          <p:nvPr/>
        </p:nvPicPr>
        <p:blipFill>
          <a:blip r:embed="rId4"/>
          <a:srcRect t="10937"/>
          <a:stretch>
            <a:fillRect/>
          </a:stretch>
        </p:blipFill>
        <p:spPr bwMode="auto">
          <a:xfrm>
            <a:off x="5357812" y="1928802"/>
            <a:ext cx="3729791" cy="4429136"/>
          </a:xfrm>
          <a:prstGeom prst="rect">
            <a:avLst/>
          </a:prstGeom>
          <a:noFill/>
          <a:ln w="9525">
            <a:noFill/>
            <a:miter lim="800000"/>
            <a:headEnd/>
            <a:tailEnd/>
          </a:ln>
          <a:scene3d>
            <a:camera prst="isometricOffAxis2Lef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49156"/>
                                        </p:tgtEl>
                                        <p:attrNameLst>
                                          <p:attrName>style.visibility</p:attrName>
                                        </p:attrNameLst>
                                      </p:cBhvr>
                                      <p:to>
                                        <p:strVal val="visible"/>
                                      </p:to>
                                    </p:set>
                                    <p:animScale>
                                      <p:cBhvr>
                                        <p:cTn id="7" dur="1000" decel="50000" fill="hold">
                                          <p:stCondLst>
                                            <p:cond delay="0"/>
                                          </p:stCondLst>
                                        </p:cTn>
                                        <p:tgtEl>
                                          <p:spTgt spid="491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9156"/>
                                        </p:tgtEl>
                                        <p:attrNameLst>
                                          <p:attrName>ppt_x</p:attrName>
                                          <p:attrName>ppt_y</p:attrName>
                                        </p:attrNameLst>
                                      </p:cBhvr>
                                    </p:animMotion>
                                    <p:animEffect transition="in" filter="fade">
                                      <p:cBhvr>
                                        <p:cTn id="9" dur="1000"/>
                                        <p:tgtEl>
                                          <p:spTgt spid="4915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nodeType="clickEffect">
                                  <p:stCondLst>
                                    <p:cond delay="0"/>
                                  </p:stCondLst>
                                  <p:childTnLst>
                                    <p:set>
                                      <p:cBhvr>
                                        <p:cTn id="13" dur="1" fill="hold">
                                          <p:stCondLst>
                                            <p:cond delay="0"/>
                                          </p:stCondLst>
                                        </p:cTn>
                                        <p:tgtEl>
                                          <p:spTgt spid="49157"/>
                                        </p:tgtEl>
                                        <p:attrNameLst>
                                          <p:attrName>style.visibility</p:attrName>
                                        </p:attrNameLst>
                                      </p:cBhvr>
                                      <p:to>
                                        <p:strVal val="visible"/>
                                      </p:to>
                                    </p:set>
                                    <p:animScale>
                                      <p:cBhvr>
                                        <p:cTn id="14" dur="1000" decel="50000" fill="hold">
                                          <p:stCondLst>
                                            <p:cond delay="0"/>
                                          </p:stCondLst>
                                        </p:cTn>
                                        <p:tgtEl>
                                          <p:spTgt spid="4915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9157"/>
                                        </p:tgtEl>
                                        <p:attrNameLst>
                                          <p:attrName>ppt_x</p:attrName>
                                          <p:attrName>ppt_y</p:attrName>
                                        </p:attrNameLst>
                                      </p:cBhvr>
                                    </p:animMotion>
                                    <p:animEffect transition="in" filter="fade">
                                      <p:cBhvr>
                                        <p:cTn id="16" dur="1000"/>
                                        <p:tgtEl>
                                          <p:spTgt spid="49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dirty="0"/>
          </a:p>
        </p:txBody>
      </p:sp>
      <p:sp>
        <p:nvSpPr>
          <p:cNvPr id="3" name="Content Placeholder 2"/>
          <p:cNvSpPr>
            <a:spLocks noGrp="1"/>
          </p:cNvSpPr>
          <p:nvPr>
            <p:ph idx="1"/>
          </p:nvPr>
        </p:nvSpPr>
        <p:spPr/>
        <p:txBody>
          <a:bodyPr/>
          <a:lstStyle/>
          <a:p>
            <a:pPr>
              <a:defRPr/>
            </a:pPr>
            <a:endParaRPr lang="en-US"/>
          </a:p>
        </p:txBody>
      </p:sp>
      <p:pic>
        <p:nvPicPr>
          <p:cNvPr id="16388" name="Picture 2" descr="http://pro.corbis.com/images/42-20231919.jpg?size=572&amp;uid=%7ba7861873-b338-4e5e-a542-0d0c5d18387b%7d"/>
          <p:cNvPicPr>
            <a:picLocks noChangeAspect="1" noChangeArrowheads="1"/>
          </p:cNvPicPr>
          <p:nvPr/>
        </p:nvPicPr>
        <p:blipFill>
          <a:blip r:embed="rId3"/>
          <a:srcRect t="6356"/>
          <a:stretch>
            <a:fillRect/>
          </a:stretch>
        </p:blipFill>
        <p:spPr bwMode="auto">
          <a:xfrm>
            <a:off x="428596" y="714356"/>
            <a:ext cx="4443673" cy="5548331"/>
          </a:xfrm>
          <a:prstGeom prst="rect">
            <a:avLst/>
          </a:prstGeom>
          <a:noFill/>
          <a:ln w="9525">
            <a:noFill/>
            <a:miter lim="800000"/>
            <a:headEnd/>
            <a:tailEnd/>
          </a:ln>
          <a:scene3d>
            <a:camera prst="perspectiveContrastingRightFacing"/>
            <a:lightRig rig="threePt" dir="t"/>
          </a:scene3d>
          <a:sp3d>
            <a:bevelT prst="angle"/>
          </a:sp3d>
        </p:spPr>
      </p:pic>
      <p:pic>
        <p:nvPicPr>
          <p:cNvPr id="16389" name="Picture 4" descr="http://pro.corbis.com/images/42-16920498.jpg?size=572&amp;uid=%7b19f57b41-d4e7-41ea-b7ca-3dd414be9f28%7d"/>
          <p:cNvPicPr>
            <a:picLocks noChangeAspect="1" noChangeArrowheads="1"/>
          </p:cNvPicPr>
          <p:nvPr/>
        </p:nvPicPr>
        <p:blipFill>
          <a:blip r:embed="rId4"/>
          <a:srcRect/>
          <a:stretch>
            <a:fillRect/>
          </a:stretch>
        </p:blipFill>
        <p:spPr bwMode="auto">
          <a:xfrm>
            <a:off x="4643438" y="714356"/>
            <a:ext cx="3921125" cy="5643563"/>
          </a:xfrm>
          <a:prstGeom prst="rect">
            <a:avLst/>
          </a:prstGeom>
          <a:noFill/>
          <a:ln w="9525">
            <a:noFill/>
            <a:miter lim="800000"/>
            <a:headEnd/>
            <a:tailEnd/>
          </a:ln>
          <a:scene3d>
            <a:camera prst="perspectiveHeroicExtremeLeftFacing"/>
            <a:lightRig rig="threePt" dir="t"/>
          </a:scene3d>
          <a:sp3d>
            <a:bevelT prst="angle"/>
          </a:sp3d>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17412" name="Picture 2" descr="http://pro.corbis.com/images/42-17509379.jpg?size=67&amp;uid=%7b26cd8516-7bb0-413f-9c68-0c3fd1561ffb%7d"/>
          <p:cNvPicPr>
            <a:picLocks noChangeAspect="1" noChangeArrowheads="1"/>
          </p:cNvPicPr>
          <p:nvPr/>
        </p:nvPicPr>
        <p:blipFill>
          <a:blip r:embed="rId3"/>
          <a:srcRect t="9375"/>
          <a:stretch>
            <a:fillRect/>
          </a:stretch>
        </p:blipFill>
        <p:spPr bwMode="auto">
          <a:xfrm>
            <a:off x="4970240" y="1500174"/>
            <a:ext cx="4109548" cy="4572000"/>
          </a:xfrm>
          <a:prstGeom prst="rect">
            <a:avLst/>
          </a:prstGeom>
          <a:noFill/>
          <a:ln w="9525">
            <a:noFill/>
            <a:miter lim="800000"/>
            <a:headEnd/>
            <a:tailEnd/>
          </a:ln>
          <a:scene3d>
            <a:camera prst="isometricOffAxis2Left"/>
            <a:lightRig rig="threePt" dir="t"/>
          </a:scene3d>
          <a:sp3d>
            <a:bevelT prst="angle"/>
          </a:sp3d>
        </p:spPr>
      </p:pic>
      <p:pic>
        <p:nvPicPr>
          <p:cNvPr id="17413" name="Picture 4" descr="http://pro.corbis.com/images/AAHL001010.jpg?size=67&amp;uid=%7b2a7d9026-cf51-4775-8a0b-f18d35a62590%7d"/>
          <p:cNvPicPr>
            <a:picLocks noChangeAspect="1" noChangeArrowheads="1"/>
          </p:cNvPicPr>
          <p:nvPr/>
        </p:nvPicPr>
        <p:blipFill>
          <a:blip r:embed="rId4"/>
          <a:srcRect/>
          <a:stretch>
            <a:fillRect/>
          </a:stretch>
        </p:blipFill>
        <p:spPr bwMode="auto">
          <a:xfrm>
            <a:off x="214282" y="1500174"/>
            <a:ext cx="4500562" cy="4500562"/>
          </a:xfrm>
          <a:prstGeom prst="rect">
            <a:avLst/>
          </a:prstGeom>
          <a:noFill/>
          <a:ln w="9525">
            <a:noFill/>
            <a:miter lim="800000"/>
            <a:headEnd/>
            <a:tailEnd/>
          </a:ln>
          <a:scene3d>
            <a:camera prst="isometricOffAxis1Righ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nodeType="clickEffect">
                                  <p:stCondLst>
                                    <p:cond delay="0"/>
                                  </p:stCondLst>
                                  <p:childTnLst>
                                    <p:set>
                                      <p:cBhvr>
                                        <p:cTn id="6" dur="1" fill="hold">
                                          <p:stCondLst>
                                            <p:cond delay="0"/>
                                          </p:stCondLst>
                                        </p:cTn>
                                        <p:tgtEl>
                                          <p:spTgt spid="17413"/>
                                        </p:tgtEl>
                                        <p:attrNameLst>
                                          <p:attrName>style.visibility</p:attrName>
                                        </p:attrNameLst>
                                      </p:cBhvr>
                                      <p:to>
                                        <p:strVal val="visible"/>
                                      </p:to>
                                    </p:set>
                                    <p:anim calcmode="lin" valueType="num">
                                      <p:cBhvr>
                                        <p:cTn id="7" dur="500" fill="hold"/>
                                        <p:tgtEl>
                                          <p:spTgt spid="17413"/>
                                        </p:tgtEl>
                                        <p:attrNameLst>
                                          <p:attrName>ppt_w</p:attrName>
                                        </p:attrNameLst>
                                      </p:cBhvr>
                                      <p:tavLst>
                                        <p:tav tm="0">
                                          <p:val>
                                            <p:fltVal val="0"/>
                                          </p:val>
                                        </p:tav>
                                        <p:tav tm="100000">
                                          <p:val>
                                            <p:strVal val="#ppt_w"/>
                                          </p:val>
                                        </p:tav>
                                      </p:tavLst>
                                    </p:anim>
                                    <p:anim calcmode="lin" valueType="num">
                                      <p:cBhvr>
                                        <p:cTn id="8" dur="500" fill="hold"/>
                                        <p:tgtEl>
                                          <p:spTgt spid="17413"/>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nodeType="clickEffect">
                                  <p:stCondLst>
                                    <p:cond delay="0"/>
                                  </p:stCondLst>
                                  <p:childTnLst>
                                    <p:set>
                                      <p:cBhvr>
                                        <p:cTn id="12" dur="1" fill="hold">
                                          <p:stCondLst>
                                            <p:cond delay="0"/>
                                          </p:stCondLst>
                                        </p:cTn>
                                        <p:tgtEl>
                                          <p:spTgt spid="17412"/>
                                        </p:tgtEl>
                                        <p:attrNameLst>
                                          <p:attrName>style.visibility</p:attrName>
                                        </p:attrNameLst>
                                      </p:cBhvr>
                                      <p:to>
                                        <p:strVal val="visible"/>
                                      </p:to>
                                    </p:set>
                                    <p:anim calcmode="lin" valueType="num">
                                      <p:cBhvr>
                                        <p:cTn id="13" dur="500" fill="hold"/>
                                        <p:tgtEl>
                                          <p:spTgt spid="17412"/>
                                        </p:tgtEl>
                                        <p:attrNameLst>
                                          <p:attrName>ppt_w</p:attrName>
                                        </p:attrNameLst>
                                      </p:cBhvr>
                                      <p:tavLst>
                                        <p:tav tm="0">
                                          <p:val>
                                            <p:fltVal val="0"/>
                                          </p:val>
                                        </p:tav>
                                        <p:tav tm="100000">
                                          <p:val>
                                            <p:strVal val="#ppt_w"/>
                                          </p:val>
                                        </p:tav>
                                      </p:tavLst>
                                    </p:anim>
                                    <p:anim calcmode="lin" valueType="num">
                                      <p:cBhvr>
                                        <p:cTn id="14" dur="500" fill="hold"/>
                                        <p:tgtEl>
                                          <p:spTgt spid="174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dirty="0"/>
          </a:p>
        </p:txBody>
      </p:sp>
      <p:sp>
        <p:nvSpPr>
          <p:cNvPr id="3" name="Content Placeholder 2"/>
          <p:cNvSpPr>
            <a:spLocks noGrp="1"/>
          </p:cNvSpPr>
          <p:nvPr>
            <p:ph idx="1"/>
          </p:nvPr>
        </p:nvSpPr>
        <p:spPr/>
        <p:txBody>
          <a:bodyPr/>
          <a:lstStyle/>
          <a:p>
            <a:pPr>
              <a:defRPr/>
            </a:pPr>
            <a:endParaRPr lang="en-US"/>
          </a:p>
        </p:txBody>
      </p:sp>
      <p:pic>
        <p:nvPicPr>
          <p:cNvPr id="29700" name="Picture 2" descr="http://pro.corbis.com/images/42-16383490.jpg?size=572&amp;uid=%7b5854d42e-0d00-424f-9c52-7433b7753552%7d"/>
          <p:cNvPicPr>
            <a:picLocks noChangeAspect="1" noChangeArrowheads="1"/>
          </p:cNvPicPr>
          <p:nvPr/>
        </p:nvPicPr>
        <p:blipFill>
          <a:blip r:embed="rId3"/>
          <a:srcRect t="6250"/>
          <a:stretch>
            <a:fillRect/>
          </a:stretch>
        </p:blipFill>
        <p:spPr bwMode="auto">
          <a:xfrm>
            <a:off x="0" y="928670"/>
            <a:ext cx="4672538" cy="5357826"/>
          </a:xfrm>
          <a:prstGeom prst="rect">
            <a:avLst/>
          </a:prstGeom>
          <a:noFill/>
          <a:ln w="9525">
            <a:noFill/>
            <a:miter lim="800000"/>
            <a:headEnd/>
            <a:tailEnd/>
          </a:ln>
          <a:scene3d>
            <a:camera prst="isometricOffAxis1Right"/>
            <a:lightRig rig="threePt" dir="t"/>
          </a:scene3d>
          <a:sp3d>
            <a:bevelT prst="angle"/>
          </a:sp3d>
        </p:spPr>
      </p:pic>
      <p:pic>
        <p:nvPicPr>
          <p:cNvPr id="29701" name="Picture 4" descr="http://pro.corbis.com/images/42-17855421.jpg?size=67&amp;uid=%7b08f28e15-b579-49d6-943d-c929ba838489%7d"/>
          <p:cNvPicPr>
            <a:picLocks noChangeAspect="1" noChangeArrowheads="1"/>
          </p:cNvPicPr>
          <p:nvPr/>
        </p:nvPicPr>
        <p:blipFill>
          <a:blip r:embed="rId4"/>
          <a:srcRect t="10937" r="4893"/>
          <a:stretch>
            <a:fillRect/>
          </a:stretch>
        </p:blipFill>
        <p:spPr bwMode="auto">
          <a:xfrm>
            <a:off x="4500562" y="1000108"/>
            <a:ext cx="4643438" cy="5417324"/>
          </a:xfrm>
          <a:prstGeom prst="rect">
            <a:avLst/>
          </a:prstGeom>
          <a:noFill/>
          <a:ln w="9525">
            <a:noFill/>
            <a:miter lim="800000"/>
            <a:headEnd/>
            <a:tailEnd/>
          </a:ln>
          <a:scene3d>
            <a:camera prst="isometricOffAxis2Lef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29701"/>
                                        </p:tgtEl>
                                        <p:attrNameLst>
                                          <p:attrName>style.visibility</p:attrName>
                                        </p:attrNameLst>
                                      </p:cBhvr>
                                      <p:to>
                                        <p:strVal val="visible"/>
                                      </p:to>
                                    </p:set>
                                    <p:animEffect transition="in" filter="diamond(in)">
                                      <p:cBhvr>
                                        <p:cTn id="7" dur="1000"/>
                                        <p:tgtEl>
                                          <p:spTgt spid="297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29700"/>
                                        </p:tgtEl>
                                        <p:attrNameLst>
                                          <p:attrName>style.visibility</p:attrName>
                                        </p:attrNameLst>
                                      </p:cBhvr>
                                      <p:to>
                                        <p:strVal val="visible"/>
                                      </p:to>
                                    </p:set>
                                    <p:animEffect transition="in" filter="diamond(in)">
                                      <p:cBhvr>
                                        <p:cTn id="12" dur="10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dirty="0"/>
          </a:p>
        </p:txBody>
      </p:sp>
      <p:pic>
        <p:nvPicPr>
          <p:cNvPr id="19460" name="Picture 2" descr="http://pro.corbis.com/images/50370.jpg?size=67&amp;uid=%7b1b4cbf18-f25f-4c6c-9208-9e4ec98406cb%7d"/>
          <p:cNvPicPr>
            <a:picLocks noChangeAspect="1" noChangeArrowheads="1"/>
          </p:cNvPicPr>
          <p:nvPr/>
        </p:nvPicPr>
        <p:blipFill>
          <a:blip r:embed="rId3"/>
          <a:srcRect t="12589"/>
          <a:stretch>
            <a:fillRect/>
          </a:stretch>
        </p:blipFill>
        <p:spPr bwMode="auto">
          <a:xfrm>
            <a:off x="-142908" y="571480"/>
            <a:ext cx="6805685" cy="3876073"/>
          </a:xfrm>
          <a:prstGeom prst="rect">
            <a:avLst/>
          </a:prstGeom>
          <a:noFill/>
          <a:ln w="9525">
            <a:noFill/>
            <a:miter lim="800000"/>
            <a:headEnd/>
            <a:tailEnd/>
          </a:ln>
          <a:scene3d>
            <a:camera prst="isometricOffAxis1Right"/>
            <a:lightRig rig="threePt" dir="t"/>
          </a:scene3d>
          <a:sp3d>
            <a:bevelT prst="angle"/>
          </a:sp3d>
        </p:spPr>
      </p:pic>
      <p:pic>
        <p:nvPicPr>
          <p:cNvPr id="19462" name="Picture 6" descr="http://pro.corbis.com/images/CB001509.jpg?size=572&amp;uid=%7bd1c442be-7395-44d3-9488-8d16a769da54%7d"/>
          <p:cNvPicPr>
            <a:picLocks noChangeAspect="1" noChangeArrowheads="1"/>
          </p:cNvPicPr>
          <p:nvPr/>
        </p:nvPicPr>
        <p:blipFill>
          <a:blip r:embed="rId4"/>
          <a:srcRect/>
          <a:stretch>
            <a:fillRect/>
          </a:stretch>
        </p:blipFill>
        <p:spPr bwMode="auto">
          <a:xfrm>
            <a:off x="3119437" y="2571744"/>
            <a:ext cx="6024563" cy="4021396"/>
          </a:xfrm>
          <a:prstGeom prst="rect">
            <a:avLst/>
          </a:prstGeom>
          <a:noFill/>
          <a:ln w="9525">
            <a:noFill/>
            <a:miter lim="800000"/>
            <a:headEnd/>
            <a:tailEnd/>
          </a:ln>
          <a:scene3d>
            <a:camera prst="isometricOffAxis2Lef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19460"/>
                                        </p:tgtEl>
                                        <p:attrNameLst>
                                          <p:attrName>style.visibility</p:attrName>
                                        </p:attrNameLst>
                                      </p:cBhvr>
                                      <p:to>
                                        <p:strVal val="visible"/>
                                      </p:to>
                                    </p:set>
                                    <p:animScale>
                                      <p:cBhvr>
                                        <p:cTn id="7" dur="1000" decel="50000" fill="hold">
                                          <p:stCondLst>
                                            <p:cond delay="0"/>
                                          </p:stCondLst>
                                        </p:cTn>
                                        <p:tgtEl>
                                          <p:spTgt spid="194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9460"/>
                                        </p:tgtEl>
                                        <p:attrNameLst>
                                          <p:attrName>ppt_x</p:attrName>
                                          <p:attrName>ppt_y</p:attrName>
                                        </p:attrNameLst>
                                      </p:cBhvr>
                                    </p:animMotion>
                                    <p:animEffect transition="in" filter="fade">
                                      <p:cBhvr>
                                        <p:cTn id="9" dur="1000"/>
                                        <p:tgtEl>
                                          <p:spTgt spid="1946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17" presetClass="entr" presetSubtype="10" fill="hold" nodeType="clickEffect">
                                  <p:stCondLst>
                                    <p:cond delay="0"/>
                                  </p:stCondLst>
                                  <p:childTnLst>
                                    <p:set>
                                      <p:cBhvr>
                                        <p:cTn id="13" dur="1" fill="hold">
                                          <p:stCondLst>
                                            <p:cond delay="0"/>
                                          </p:stCondLst>
                                        </p:cTn>
                                        <p:tgtEl>
                                          <p:spTgt spid="19462"/>
                                        </p:tgtEl>
                                        <p:attrNameLst>
                                          <p:attrName>style.visibility</p:attrName>
                                        </p:attrNameLst>
                                      </p:cBhvr>
                                      <p:to>
                                        <p:strVal val="visible"/>
                                      </p:to>
                                    </p:set>
                                    <p:anim calcmode="lin" valueType="num">
                                      <p:cBhvr>
                                        <p:cTn id="14" dur="500" fill="hold"/>
                                        <p:tgtEl>
                                          <p:spTgt spid="19462"/>
                                        </p:tgtEl>
                                        <p:attrNameLst>
                                          <p:attrName>ppt_w</p:attrName>
                                        </p:attrNameLst>
                                      </p:cBhvr>
                                      <p:tavLst>
                                        <p:tav tm="0">
                                          <p:val>
                                            <p:fltVal val="0"/>
                                          </p:val>
                                        </p:tav>
                                        <p:tav tm="100000">
                                          <p:val>
                                            <p:strVal val="#ppt_w"/>
                                          </p:val>
                                        </p:tav>
                                      </p:tavLst>
                                    </p:anim>
                                    <p:anim calcmode="lin" valueType="num">
                                      <p:cBhvr>
                                        <p:cTn id="15" dur="500" fill="hold"/>
                                        <p:tgtEl>
                                          <p:spTgt spid="1946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29700" name="Picture 2" descr="http://pro.corbis.com/images/42-15800032.jpg?size=67&amp;uid=%7b2a2b4130-07da-40c7-9b45-44be476af566%7d"/>
          <p:cNvPicPr>
            <a:picLocks noChangeAspect="1" noChangeArrowheads="1"/>
          </p:cNvPicPr>
          <p:nvPr/>
        </p:nvPicPr>
        <p:blipFill>
          <a:blip r:embed="rId3"/>
          <a:srcRect l="5859" t="12500" r="9766" b="9375"/>
          <a:stretch>
            <a:fillRect/>
          </a:stretch>
        </p:blipFill>
        <p:spPr bwMode="auto">
          <a:xfrm>
            <a:off x="285720" y="285728"/>
            <a:ext cx="5143500" cy="3571875"/>
          </a:xfrm>
          <a:prstGeom prst="rect">
            <a:avLst/>
          </a:prstGeom>
          <a:noFill/>
          <a:ln w="9525">
            <a:noFill/>
            <a:miter lim="800000"/>
            <a:headEnd/>
            <a:tailEnd/>
          </a:ln>
          <a:scene3d>
            <a:camera prst="isometricOffAxis1Right"/>
            <a:lightRig rig="threePt" dir="t"/>
          </a:scene3d>
          <a:sp3d>
            <a:bevelT prst="angle"/>
          </a:sp3d>
        </p:spPr>
      </p:pic>
      <p:pic>
        <p:nvPicPr>
          <p:cNvPr id="29701" name="Picture 7" descr="http://media-cdn.tripadvisor.com/media/photo-s/01/0e/28/e7/filthy-soap-dish.jpg"/>
          <p:cNvPicPr>
            <a:picLocks noChangeAspect="1" noChangeArrowheads="1"/>
          </p:cNvPicPr>
          <p:nvPr/>
        </p:nvPicPr>
        <p:blipFill>
          <a:blip r:embed="rId4"/>
          <a:srcRect/>
          <a:stretch>
            <a:fillRect/>
          </a:stretch>
        </p:blipFill>
        <p:spPr bwMode="auto">
          <a:xfrm>
            <a:off x="4357686" y="3143248"/>
            <a:ext cx="4484688" cy="3359150"/>
          </a:xfrm>
          <a:prstGeom prst="rect">
            <a:avLst/>
          </a:prstGeom>
          <a:noFill/>
          <a:ln w="9525">
            <a:noFill/>
            <a:miter lim="800000"/>
            <a:headEnd/>
            <a:tailEnd/>
          </a:ln>
          <a:scene3d>
            <a:camera prst="isometricOffAxis2Lef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29700"/>
                                        </p:tgtEl>
                                        <p:attrNameLst>
                                          <p:attrName>style.visibility</p:attrName>
                                        </p:attrNameLst>
                                      </p:cBhvr>
                                      <p:to>
                                        <p:strVal val="visible"/>
                                      </p:to>
                                    </p:set>
                                    <p:animScale>
                                      <p:cBhvr>
                                        <p:cTn id="7" dur="1000" decel="50000" fill="hold">
                                          <p:stCondLst>
                                            <p:cond delay="0"/>
                                          </p:stCondLst>
                                        </p:cTn>
                                        <p:tgtEl>
                                          <p:spTgt spid="297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9700"/>
                                        </p:tgtEl>
                                        <p:attrNameLst>
                                          <p:attrName>ppt_x</p:attrName>
                                          <p:attrName>ppt_y</p:attrName>
                                        </p:attrNameLst>
                                      </p:cBhvr>
                                    </p:animMotion>
                                    <p:animEffect transition="in" filter="fade">
                                      <p:cBhvr>
                                        <p:cTn id="9" dur="1000"/>
                                        <p:tgtEl>
                                          <p:spTgt spid="2970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0" presetClass="entr" presetSubtype="0" fill="hold" nodeType="clickEffect">
                                  <p:stCondLst>
                                    <p:cond delay="0"/>
                                  </p:stCondLst>
                                  <p:childTnLst>
                                    <p:set>
                                      <p:cBhvr>
                                        <p:cTn id="13" dur="1" fill="hold">
                                          <p:stCondLst>
                                            <p:cond delay="0"/>
                                          </p:stCondLst>
                                        </p:cTn>
                                        <p:tgtEl>
                                          <p:spTgt spid="29701"/>
                                        </p:tgtEl>
                                        <p:attrNameLst>
                                          <p:attrName>style.visibility</p:attrName>
                                        </p:attrNameLst>
                                      </p:cBhvr>
                                      <p:to>
                                        <p:strVal val="visible"/>
                                      </p:to>
                                    </p:set>
                                    <p:animEffect transition="in" filter="wedge">
                                      <p:cBhvr>
                                        <p:cTn id="14" dur="1000"/>
                                        <p:tgtEl>
                                          <p:spTgt spid="29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500063" y="1285875"/>
            <a:ext cx="8229600" cy="1139825"/>
          </a:xfrm>
        </p:spPr>
        <p:txBody>
          <a:bodyPr/>
          <a:lstStyle/>
          <a:p>
            <a:pPr eaLnBrk="1" hangingPunct="1">
              <a:defRPr/>
            </a:pPr>
            <a:r>
              <a:rPr lang="en-US" sz="9600" dirty="0" err="1" smtClean="0">
                <a:latin typeface="Monotype Corsiva" pitchFamily="66" charset="0"/>
              </a:rPr>
              <a:t>Taharah</a:t>
            </a:r>
            <a:r>
              <a:rPr lang="en-US" sz="6000" dirty="0" smtClean="0"/>
              <a:t/>
            </a:r>
            <a:br>
              <a:rPr lang="en-US" sz="6000" dirty="0" smtClean="0"/>
            </a:br>
            <a:endParaRPr lang="en-US" sz="9600" dirty="0" smtClean="0">
              <a:latin typeface="Arabic Typesetting" pitchFamily="66" charset="-78"/>
              <a:cs typeface="Arabic Typesetting" pitchFamily="66" charset="-78"/>
            </a:endParaRPr>
          </a:p>
        </p:txBody>
      </p:sp>
      <p:sp>
        <p:nvSpPr>
          <p:cNvPr id="3078" name="Rectangle 6"/>
          <p:cNvSpPr>
            <a:spLocks noGrp="1" noChangeArrowheads="1"/>
          </p:cNvSpPr>
          <p:nvPr>
            <p:ph type="body" sz="half" idx="1"/>
          </p:nvPr>
        </p:nvSpPr>
        <p:spPr>
          <a:xfrm>
            <a:off x="357188" y="1928813"/>
            <a:ext cx="4038600" cy="4525962"/>
          </a:xfrm>
        </p:spPr>
        <p:txBody>
          <a:bodyPr/>
          <a:lstStyle/>
          <a:p>
            <a:pPr eaLnBrk="1" hangingPunct="1">
              <a:defRPr/>
            </a:pPr>
            <a:endParaRPr lang="en-US" dirty="0" smtClean="0"/>
          </a:p>
          <a:p>
            <a:pPr eaLnBrk="1" hangingPunct="1">
              <a:buFont typeface="Wingdings" pitchFamily="2" charset="2"/>
              <a:buChar char=""/>
              <a:defRPr/>
            </a:pPr>
            <a:r>
              <a:rPr lang="en-US" sz="4800" dirty="0" smtClean="0">
                <a:latin typeface="Monotype Corsiva" pitchFamily="66" charset="0"/>
              </a:rPr>
              <a:t>Purity</a:t>
            </a:r>
          </a:p>
          <a:p>
            <a:pPr eaLnBrk="1" hangingPunct="1">
              <a:buFont typeface="Wingdings" pitchFamily="2" charset="2"/>
              <a:buChar char=""/>
              <a:defRPr/>
            </a:pPr>
            <a:r>
              <a:rPr lang="en-US" sz="4800" dirty="0" smtClean="0">
                <a:latin typeface="Monotype Corsiva" pitchFamily="66" charset="0"/>
              </a:rPr>
              <a:t>Cleanliness</a:t>
            </a:r>
          </a:p>
          <a:p>
            <a:pPr eaLnBrk="1" hangingPunct="1">
              <a:buFont typeface="Wingdings" pitchFamily="2" charset="2"/>
              <a:buChar char=""/>
              <a:defRPr/>
            </a:pPr>
            <a:r>
              <a:rPr lang="en-US" sz="4800" dirty="0" smtClean="0">
                <a:latin typeface="Monotype Corsiva" pitchFamily="66" charset="0"/>
              </a:rPr>
              <a:t>Ablution</a:t>
            </a:r>
          </a:p>
          <a:p>
            <a:pPr eaLnBrk="1" hangingPunct="1">
              <a:buFont typeface="Wingdings" pitchFamily="2" charset="2"/>
              <a:buChar char=""/>
              <a:defRPr/>
            </a:pPr>
            <a:r>
              <a:rPr lang="en-US" sz="4800" dirty="0" smtClean="0">
                <a:latin typeface="Monotype Corsiva" pitchFamily="66" charset="0"/>
              </a:rPr>
              <a:t>Sanctity</a:t>
            </a:r>
          </a:p>
          <a:p>
            <a:pPr eaLnBrk="1" hangingPunct="1">
              <a:defRPr/>
            </a:pPr>
            <a:endParaRPr lang="en-US" dirty="0" smtClean="0"/>
          </a:p>
        </p:txBody>
      </p:sp>
      <p:sp>
        <p:nvSpPr>
          <p:cNvPr id="5" name="Content Placeholder 4"/>
          <p:cNvSpPr>
            <a:spLocks noGrp="1"/>
          </p:cNvSpPr>
          <p:nvPr>
            <p:ph sz="half" idx="2"/>
          </p:nvPr>
        </p:nvSpPr>
        <p:spPr/>
        <p:txBody>
          <a:bodyPr/>
          <a:lstStyle/>
          <a:p>
            <a:pP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nodeType="clickEffect">
                                  <p:stCondLst>
                                    <p:cond delay="0"/>
                                  </p:stCondLst>
                                  <p:childTnLst>
                                    <p:set>
                                      <p:cBhvr>
                                        <p:cTn id="6" dur="1" fill="hold">
                                          <p:stCondLst>
                                            <p:cond delay="0"/>
                                          </p:stCondLst>
                                        </p:cTn>
                                        <p:tgtEl>
                                          <p:spTgt spid="3078">
                                            <p:txEl>
                                              <p:pRg st="1" end="1"/>
                                            </p:txEl>
                                          </p:spTgt>
                                        </p:tgtEl>
                                        <p:attrNameLst>
                                          <p:attrName>style.visibility</p:attrName>
                                        </p:attrNameLst>
                                      </p:cBhvr>
                                      <p:to>
                                        <p:strVal val="visible"/>
                                      </p:to>
                                    </p:set>
                                    <p:anim calcmode="lin" valueType="num">
                                      <p:cBhvr>
                                        <p:cTn id="7" dur="1000" fill="hold"/>
                                        <p:tgtEl>
                                          <p:spTgt spid="3078">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3078">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078">
                                            <p:txEl>
                                              <p:pRg st="1" end="1"/>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9" presetClass="entr" presetSubtype="0" fill="hold" nodeType="clickEffect">
                                  <p:stCondLst>
                                    <p:cond delay="0"/>
                                  </p:stCondLst>
                                  <p:childTnLst>
                                    <p:set>
                                      <p:cBhvr>
                                        <p:cTn id="13" dur="1" fill="hold">
                                          <p:stCondLst>
                                            <p:cond delay="0"/>
                                          </p:stCondLst>
                                        </p:cTn>
                                        <p:tgtEl>
                                          <p:spTgt spid="3078">
                                            <p:txEl>
                                              <p:pRg st="2" end="2"/>
                                            </p:txEl>
                                          </p:spTgt>
                                        </p:tgtEl>
                                        <p:attrNameLst>
                                          <p:attrName>style.visibility</p:attrName>
                                        </p:attrNameLst>
                                      </p:cBhvr>
                                      <p:to>
                                        <p:strVal val="visible"/>
                                      </p:to>
                                    </p:set>
                                    <p:anim calcmode="lin" valueType="num">
                                      <p:cBhvr>
                                        <p:cTn id="14" dur="1000" fill="hold"/>
                                        <p:tgtEl>
                                          <p:spTgt spid="3078">
                                            <p:txEl>
                                              <p:pRg st="2" end="2"/>
                                            </p:txEl>
                                          </p:spTgt>
                                        </p:tgtEl>
                                        <p:attrNameLst>
                                          <p:attrName>ppt_x</p:attrName>
                                        </p:attrNameLst>
                                      </p:cBhvr>
                                      <p:tavLst>
                                        <p:tav tm="0">
                                          <p:val>
                                            <p:strVal val="#ppt_x-.2"/>
                                          </p:val>
                                        </p:tav>
                                        <p:tav tm="100000">
                                          <p:val>
                                            <p:strVal val="#ppt_x"/>
                                          </p:val>
                                        </p:tav>
                                      </p:tavLst>
                                    </p:anim>
                                    <p:anim calcmode="lin" valueType="num">
                                      <p:cBhvr>
                                        <p:cTn id="15" dur="1000" fill="hold"/>
                                        <p:tgtEl>
                                          <p:spTgt spid="3078">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078">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9" presetClass="entr" presetSubtype="0" fill="hold" nodeType="clickEffect">
                                  <p:stCondLst>
                                    <p:cond delay="0"/>
                                  </p:stCondLst>
                                  <p:childTnLst>
                                    <p:set>
                                      <p:cBhvr>
                                        <p:cTn id="20" dur="1" fill="hold">
                                          <p:stCondLst>
                                            <p:cond delay="0"/>
                                          </p:stCondLst>
                                        </p:cTn>
                                        <p:tgtEl>
                                          <p:spTgt spid="3078">
                                            <p:txEl>
                                              <p:pRg st="3" end="3"/>
                                            </p:txEl>
                                          </p:spTgt>
                                        </p:tgtEl>
                                        <p:attrNameLst>
                                          <p:attrName>style.visibility</p:attrName>
                                        </p:attrNameLst>
                                      </p:cBhvr>
                                      <p:to>
                                        <p:strVal val="visible"/>
                                      </p:to>
                                    </p:set>
                                    <p:anim calcmode="lin" valueType="num">
                                      <p:cBhvr>
                                        <p:cTn id="21" dur="1000" fill="hold"/>
                                        <p:tgtEl>
                                          <p:spTgt spid="3078">
                                            <p:txEl>
                                              <p:pRg st="3" end="3"/>
                                            </p:txEl>
                                          </p:spTgt>
                                        </p:tgtEl>
                                        <p:attrNameLst>
                                          <p:attrName>ppt_x</p:attrName>
                                        </p:attrNameLst>
                                      </p:cBhvr>
                                      <p:tavLst>
                                        <p:tav tm="0">
                                          <p:val>
                                            <p:strVal val="#ppt_x-.2"/>
                                          </p:val>
                                        </p:tav>
                                        <p:tav tm="100000">
                                          <p:val>
                                            <p:strVal val="#ppt_x"/>
                                          </p:val>
                                        </p:tav>
                                      </p:tavLst>
                                    </p:anim>
                                    <p:anim calcmode="lin" valueType="num">
                                      <p:cBhvr>
                                        <p:cTn id="22" dur="1000" fill="hold"/>
                                        <p:tgtEl>
                                          <p:spTgt spid="3078">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078">
                                            <p:txEl>
                                              <p:pRg st="3" end="3"/>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9" presetClass="entr" presetSubtype="0" fill="hold" nodeType="clickEffect">
                                  <p:stCondLst>
                                    <p:cond delay="0"/>
                                  </p:stCondLst>
                                  <p:childTnLst>
                                    <p:set>
                                      <p:cBhvr>
                                        <p:cTn id="27" dur="1" fill="hold">
                                          <p:stCondLst>
                                            <p:cond delay="0"/>
                                          </p:stCondLst>
                                        </p:cTn>
                                        <p:tgtEl>
                                          <p:spTgt spid="3078">
                                            <p:txEl>
                                              <p:pRg st="4" end="4"/>
                                            </p:txEl>
                                          </p:spTgt>
                                        </p:tgtEl>
                                        <p:attrNameLst>
                                          <p:attrName>style.visibility</p:attrName>
                                        </p:attrNameLst>
                                      </p:cBhvr>
                                      <p:to>
                                        <p:strVal val="visible"/>
                                      </p:to>
                                    </p:set>
                                    <p:anim calcmode="lin" valueType="num">
                                      <p:cBhvr>
                                        <p:cTn id="28" dur="1000" fill="hold"/>
                                        <p:tgtEl>
                                          <p:spTgt spid="3078">
                                            <p:txEl>
                                              <p:pRg st="4" end="4"/>
                                            </p:txEl>
                                          </p:spTgt>
                                        </p:tgtEl>
                                        <p:attrNameLst>
                                          <p:attrName>ppt_x</p:attrName>
                                        </p:attrNameLst>
                                      </p:cBhvr>
                                      <p:tavLst>
                                        <p:tav tm="0">
                                          <p:val>
                                            <p:strVal val="#ppt_x-.2"/>
                                          </p:val>
                                        </p:tav>
                                        <p:tav tm="100000">
                                          <p:val>
                                            <p:strVal val="#ppt_x"/>
                                          </p:val>
                                        </p:tav>
                                      </p:tavLst>
                                    </p:anim>
                                    <p:anim calcmode="lin" valueType="num">
                                      <p:cBhvr>
                                        <p:cTn id="29" dur="1000" fill="hold"/>
                                        <p:tgtEl>
                                          <p:spTgt spid="3078">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07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32772" name="Picture 2" descr="http://pro.corbis.com/images/42-17717694.jpg?size=67&amp;uid=%7b4e00f9ea-be0a-4d74-be97-31583427632d%7d"/>
          <p:cNvPicPr>
            <a:picLocks noChangeAspect="1" noChangeArrowheads="1"/>
          </p:cNvPicPr>
          <p:nvPr/>
        </p:nvPicPr>
        <p:blipFill>
          <a:blip r:embed="rId3">
            <a:extLst>
              <a:ext uri="{28A0092B-C50C-407E-A947-70E740481C1C}">
                <a14:useLocalDpi xmlns:a14="http://schemas.microsoft.com/office/drawing/2010/main" val="0"/>
              </a:ext>
            </a:extLst>
          </a:blip>
          <a:srcRect l="25781"/>
          <a:stretch>
            <a:fillRect/>
          </a:stretch>
        </p:blipFill>
        <p:spPr bwMode="auto">
          <a:xfrm>
            <a:off x="1979712" y="260648"/>
            <a:ext cx="5080000" cy="4567238"/>
          </a:xfrm>
          <a:prstGeom prst="rect">
            <a:avLst/>
          </a:prstGeom>
          <a:noFill/>
          <a:ln>
            <a:noFill/>
          </a:ln>
          <a:effectLst>
            <a:reflection blurRad="6350" stA="50000" endA="300" endPos="90000" dir="5400000" sy="-100000" algn="bl" rotWithShape="0"/>
          </a:effectLst>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37892" name="Picture 2" descr="http://pro.corbis.com/images/42-17479113.jpg?size=67&amp;uid=%7b269280fd-1c43-4edf-92de-57d6abc3830b%7d"/>
          <p:cNvPicPr>
            <a:picLocks noChangeAspect="1" noChangeArrowheads="1"/>
          </p:cNvPicPr>
          <p:nvPr/>
        </p:nvPicPr>
        <p:blipFill rotWithShape="1">
          <a:blip r:embed="rId3">
            <a:extLst>
              <a:ext uri="{28A0092B-C50C-407E-A947-70E740481C1C}">
                <a14:useLocalDpi xmlns:a14="http://schemas.microsoft.com/office/drawing/2010/main" val="0"/>
              </a:ext>
            </a:extLst>
          </a:blip>
          <a:srcRect t="12440"/>
          <a:stretch/>
        </p:blipFill>
        <p:spPr bwMode="auto">
          <a:xfrm>
            <a:off x="107504" y="908720"/>
            <a:ext cx="8895509" cy="5184576"/>
          </a:xfrm>
          <a:prstGeom prst="rect">
            <a:avLst/>
          </a:prstGeom>
          <a:noFill/>
          <a:ln>
            <a:noFill/>
          </a:ln>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nodeType="click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fade">
                                      <p:cBhvr>
                                        <p:cTn id="7" dur="385" decel="100000"/>
                                        <p:tgtEl>
                                          <p:spTgt spid="37892"/>
                                        </p:tgtEl>
                                      </p:cBhvr>
                                    </p:animEffect>
                                    <p:animScale>
                                      <p:cBhvr>
                                        <p:cTn id="8" dur="385" decel="100000"/>
                                        <p:tgtEl>
                                          <p:spTgt spid="37892"/>
                                        </p:tgtEl>
                                      </p:cBhvr>
                                      <p:from x="10000" y="10000"/>
                                      <p:to x="200000" y="450000"/>
                                    </p:animScale>
                                    <p:animScale>
                                      <p:cBhvr>
                                        <p:cTn id="9" dur="615" accel="100000" fill="hold">
                                          <p:stCondLst>
                                            <p:cond delay="385"/>
                                          </p:stCondLst>
                                        </p:cTn>
                                        <p:tgtEl>
                                          <p:spTgt spid="37892"/>
                                        </p:tgtEl>
                                      </p:cBhvr>
                                      <p:from x="200000" y="450000"/>
                                      <p:to x="100000" y="100000"/>
                                    </p:animScale>
                                    <p:set>
                                      <p:cBhvr>
                                        <p:cTn id="10" dur="385" fill="hold"/>
                                        <p:tgtEl>
                                          <p:spTgt spid="37892"/>
                                        </p:tgtEl>
                                        <p:attrNameLst>
                                          <p:attrName>ppt_x</p:attrName>
                                        </p:attrNameLst>
                                      </p:cBhvr>
                                      <p:to>
                                        <p:strVal val="(0.5)"/>
                                      </p:to>
                                    </p:set>
                                    <p:anim from="(0.5)" to="(#ppt_x)" calcmode="lin" valueType="num">
                                      <p:cBhvr>
                                        <p:cTn id="11" dur="615" accel="100000" fill="hold">
                                          <p:stCondLst>
                                            <p:cond delay="385"/>
                                          </p:stCondLst>
                                        </p:cTn>
                                        <p:tgtEl>
                                          <p:spTgt spid="37892"/>
                                        </p:tgtEl>
                                        <p:attrNameLst>
                                          <p:attrName>ppt_x</p:attrName>
                                        </p:attrNameLst>
                                      </p:cBhvr>
                                    </p:anim>
                                    <p:set>
                                      <p:cBhvr>
                                        <p:cTn id="12" dur="385" fill="hold"/>
                                        <p:tgtEl>
                                          <p:spTgt spid="37892"/>
                                        </p:tgtEl>
                                        <p:attrNameLst>
                                          <p:attrName>ppt_y</p:attrName>
                                        </p:attrNameLst>
                                      </p:cBhvr>
                                      <p:to>
                                        <p:strVal val="(#ppt_y+0.4)"/>
                                      </p:to>
                                    </p:set>
                                    <p:anim from="(#ppt_y+0.4)" to="(#ppt_y)" calcmode="lin" valueType="num">
                                      <p:cBhvr>
                                        <p:cTn id="13" dur="615" accel="100000" fill="hold">
                                          <p:stCondLst>
                                            <p:cond delay="385"/>
                                          </p:stCondLst>
                                        </p:cTn>
                                        <p:tgtEl>
                                          <p:spTgt spid="3789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defRPr/>
            </a:pPr>
            <a:endParaRPr lang="en-US" smtClean="0"/>
          </a:p>
        </p:txBody>
      </p:sp>
      <p:pic>
        <p:nvPicPr>
          <p:cNvPr id="34819" name="Picture 4"/>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2483768" y="620688"/>
            <a:ext cx="3872582" cy="5808874"/>
          </a:xfrm>
          <a:no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defRPr/>
            </a:pPr>
            <a:endParaRPr lang="en-US" smtClean="0"/>
          </a:p>
        </p:txBody>
      </p:sp>
      <p:sp>
        <p:nvSpPr>
          <p:cNvPr id="55299" name="Rectangle 3"/>
          <p:cNvSpPr>
            <a:spLocks noGrp="1" noChangeArrowheads="1"/>
          </p:cNvSpPr>
          <p:nvPr>
            <p:ph type="body" idx="1"/>
          </p:nvPr>
        </p:nvSpPr>
        <p:spPr/>
        <p:txBody>
          <a:bodyPr/>
          <a:lstStyle/>
          <a:p>
            <a:pPr eaLnBrk="1" hangingPunct="1">
              <a:defRPr/>
            </a:pPr>
            <a:endParaRPr lang="en-US" smtClean="0"/>
          </a:p>
        </p:txBody>
      </p:sp>
      <p:pic>
        <p:nvPicPr>
          <p:cNvPr id="35844" name="Picture 7" descr="pan-city-29-sewer">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50" y="2159000"/>
            <a:ext cx="4643438" cy="3479800"/>
          </a:xfrm>
          <a:prstGeom prst="rect">
            <a:avLst/>
          </a:prstGeom>
          <a:noFill/>
          <a:ln>
            <a:noFill/>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6" descr="http://www.oppinstitutions.org/apictures/sewag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00625" y="714375"/>
            <a:ext cx="3848100" cy="5448300"/>
          </a:xfrm>
          <a:prstGeom prst="rect">
            <a:avLst/>
          </a:prstGeom>
          <a:noFill/>
          <a:ln>
            <a:noFill/>
          </a:ln>
          <a:scene3d>
            <a:camera prst="isometricOffAxis2Left"/>
            <a:lightRig rig="threePt" dir="t"/>
          </a:scene3d>
          <a:sp3d>
            <a:bevelT prst="angl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36868" name="Picture 2" descr="http://pro.corbis.com/images/42-16973646.jpg?size=572&amp;uid=%7b2c4bcf1a-9bf6-4b76-b1ea-f282b1215503%7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928688"/>
            <a:ext cx="7754938" cy="5195887"/>
          </a:xfrm>
          <a:prstGeom prst="rect">
            <a:avLst/>
          </a:prstGeom>
          <a:noFill/>
          <a:ln>
            <a:noFill/>
          </a:ln>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37892" name="Picture 2" descr="http://pro.corbis.com/images/42-20581881.jpg?size=67&amp;uid=%7b430badef-62a0-44dc-8f7b-c0b58c6578ec%7d"/>
          <p:cNvPicPr>
            <a:picLocks noChangeAspect="1" noChangeArrowheads="1"/>
          </p:cNvPicPr>
          <p:nvPr/>
        </p:nvPicPr>
        <p:blipFill rotWithShape="1">
          <a:blip r:embed="rId3">
            <a:extLst>
              <a:ext uri="{28A0092B-C50C-407E-A947-70E740481C1C}">
                <a14:useLocalDpi xmlns:a14="http://schemas.microsoft.com/office/drawing/2010/main" val="0"/>
              </a:ext>
            </a:extLst>
          </a:blip>
          <a:srcRect t="12473"/>
          <a:stretch/>
        </p:blipFill>
        <p:spPr bwMode="auto">
          <a:xfrm>
            <a:off x="428625" y="1267096"/>
            <a:ext cx="8339138" cy="4881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dirty="0"/>
          </a:p>
        </p:txBody>
      </p:sp>
      <p:pic>
        <p:nvPicPr>
          <p:cNvPr id="39940" name="Picture 2" descr="http://pro.corbis.com/images/42-17799597.jpg?size=67&amp;uid=%7bd307f440-4c2a-450d-8247-660ef0c28792%7d"/>
          <p:cNvPicPr>
            <a:picLocks noChangeAspect="1" noChangeArrowheads="1"/>
          </p:cNvPicPr>
          <p:nvPr/>
        </p:nvPicPr>
        <p:blipFill>
          <a:blip r:embed="rId3"/>
          <a:srcRect/>
          <a:stretch>
            <a:fillRect/>
          </a:stretch>
        </p:blipFill>
        <p:spPr bwMode="auto">
          <a:xfrm>
            <a:off x="285720" y="2857496"/>
            <a:ext cx="5596880" cy="3786639"/>
          </a:xfrm>
          <a:prstGeom prst="rect">
            <a:avLst/>
          </a:prstGeom>
          <a:noFill/>
          <a:ln w="9525">
            <a:noFill/>
            <a:miter lim="800000"/>
            <a:headEnd/>
            <a:tailEnd/>
          </a:ln>
          <a:scene3d>
            <a:camera prst="isometricOffAxis1Right"/>
            <a:lightRig rig="threePt" dir="t"/>
          </a:scene3d>
          <a:sp3d>
            <a:bevelT prst="angle"/>
          </a:sp3d>
        </p:spPr>
      </p:pic>
      <p:pic>
        <p:nvPicPr>
          <p:cNvPr id="39941" name="Picture 4" descr="http://pro.corbis.com/images/DK005628.jpg?size=67&amp;uid=%7b2035c4e3-c774-43be-957e-ad9bb3f99e46%7d"/>
          <p:cNvPicPr>
            <a:picLocks noChangeAspect="1" noChangeArrowheads="1"/>
          </p:cNvPicPr>
          <p:nvPr/>
        </p:nvPicPr>
        <p:blipFill>
          <a:blip r:embed="rId4"/>
          <a:srcRect l="15240" t="17188" r="14127" b="29688"/>
          <a:stretch>
            <a:fillRect/>
          </a:stretch>
        </p:blipFill>
        <p:spPr bwMode="auto">
          <a:xfrm>
            <a:off x="3571868" y="285727"/>
            <a:ext cx="5359431" cy="3313417"/>
          </a:xfrm>
          <a:prstGeom prst="rect">
            <a:avLst/>
          </a:prstGeom>
          <a:noFill/>
          <a:ln w="9525">
            <a:noFill/>
            <a:miter lim="800000"/>
            <a:headEnd/>
            <a:tailEnd/>
          </a:ln>
          <a:scene3d>
            <a:camera prst="isometricOffAxis2Left"/>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39940"/>
                                        </p:tgtEl>
                                        <p:attrNameLst>
                                          <p:attrName>style.visibility</p:attrName>
                                        </p:attrNameLst>
                                      </p:cBhvr>
                                      <p:to>
                                        <p:strVal val="visible"/>
                                      </p:to>
                                    </p:set>
                                    <p:animScale>
                                      <p:cBhvr>
                                        <p:cTn id="7" dur="1000" decel="50000" fill="hold">
                                          <p:stCondLst>
                                            <p:cond delay="0"/>
                                          </p:stCondLst>
                                        </p:cTn>
                                        <p:tgtEl>
                                          <p:spTgt spid="399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9940"/>
                                        </p:tgtEl>
                                        <p:attrNameLst>
                                          <p:attrName>ppt_x</p:attrName>
                                          <p:attrName>ppt_y</p:attrName>
                                        </p:attrNameLst>
                                      </p:cBhvr>
                                    </p:animMotion>
                                    <p:animEffect transition="in" filter="fade">
                                      <p:cBhvr>
                                        <p:cTn id="9" dur="1000"/>
                                        <p:tgtEl>
                                          <p:spTgt spid="3994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1" presetClass="entr" presetSubtype="0" fill="hold" nodeType="clickEffect">
                                  <p:stCondLst>
                                    <p:cond delay="0"/>
                                  </p:stCondLst>
                                  <p:childTnLst>
                                    <p:set>
                                      <p:cBhvr>
                                        <p:cTn id="13" dur="1" fill="hold">
                                          <p:stCondLst>
                                            <p:cond delay="0"/>
                                          </p:stCondLst>
                                        </p:cTn>
                                        <p:tgtEl>
                                          <p:spTgt spid="39941"/>
                                        </p:tgtEl>
                                        <p:attrNameLst>
                                          <p:attrName>style.visibility</p:attrName>
                                        </p:attrNameLst>
                                      </p:cBhvr>
                                      <p:to>
                                        <p:strVal val="visible"/>
                                      </p:to>
                                    </p:set>
                                    <p:animEffect transition="in" filter="fade">
                                      <p:cBhvr>
                                        <p:cTn id="14" dur="770" decel="100000"/>
                                        <p:tgtEl>
                                          <p:spTgt spid="39941"/>
                                        </p:tgtEl>
                                      </p:cBhvr>
                                    </p:animEffect>
                                    <p:animScale>
                                      <p:cBhvr>
                                        <p:cTn id="15" dur="770" decel="100000"/>
                                        <p:tgtEl>
                                          <p:spTgt spid="39941"/>
                                        </p:tgtEl>
                                      </p:cBhvr>
                                      <p:from x="10000" y="10000"/>
                                      <p:to x="200000" y="450000"/>
                                    </p:animScale>
                                    <p:animScale>
                                      <p:cBhvr>
                                        <p:cTn id="16" dur="1230" accel="100000" fill="hold">
                                          <p:stCondLst>
                                            <p:cond delay="770"/>
                                          </p:stCondLst>
                                        </p:cTn>
                                        <p:tgtEl>
                                          <p:spTgt spid="39941"/>
                                        </p:tgtEl>
                                      </p:cBhvr>
                                      <p:from x="200000" y="450000"/>
                                      <p:to x="100000" y="100000"/>
                                    </p:animScale>
                                    <p:set>
                                      <p:cBhvr>
                                        <p:cTn id="17" dur="770" fill="hold"/>
                                        <p:tgtEl>
                                          <p:spTgt spid="39941"/>
                                        </p:tgtEl>
                                        <p:attrNameLst>
                                          <p:attrName>ppt_x</p:attrName>
                                        </p:attrNameLst>
                                      </p:cBhvr>
                                      <p:to>
                                        <p:strVal val="(0.5)"/>
                                      </p:to>
                                    </p:set>
                                    <p:anim from="(0.5)" to="(#ppt_x)" calcmode="lin" valueType="num">
                                      <p:cBhvr>
                                        <p:cTn id="18" dur="1230" accel="100000" fill="hold">
                                          <p:stCondLst>
                                            <p:cond delay="770"/>
                                          </p:stCondLst>
                                        </p:cTn>
                                        <p:tgtEl>
                                          <p:spTgt spid="39941"/>
                                        </p:tgtEl>
                                        <p:attrNameLst>
                                          <p:attrName>ppt_x</p:attrName>
                                        </p:attrNameLst>
                                      </p:cBhvr>
                                    </p:anim>
                                    <p:set>
                                      <p:cBhvr>
                                        <p:cTn id="19" dur="770" fill="hold"/>
                                        <p:tgtEl>
                                          <p:spTgt spid="39941"/>
                                        </p:tgtEl>
                                        <p:attrNameLst>
                                          <p:attrName>ppt_y</p:attrName>
                                        </p:attrNameLst>
                                      </p:cBhvr>
                                      <p:to>
                                        <p:strVal val="(#ppt_y+0.4)"/>
                                      </p:to>
                                    </p:set>
                                    <p:anim from="(#ppt_y+0.4)" to="(#ppt_y)" calcmode="lin" valueType="num">
                                      <p:cBhvr>
                                        <p:cTn id="20" dur="1230" accel="100000" fill="hold">
                                          <p:stCondLst>
                                            <p:cond delay="770"/>
                                          </p:stCondLst>
                                        </p:cTn>
                                        <p:tgtEl>
                                          <p:spTgt spid="39941"/>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533400" y="1371600"/>
            <a:ext cx="7851775" cy="2286000"/>
          </a:xfrm>
        </p:spPr>
        <p:txBody>
          <a:bodyPr>
            <a:normAutofit fontScale="90000"/>
          </a:bodyPr>
          <a:lstStyle/>
          <a:p>
            <a:pPr>
              <a:defRPr/>
            </a:pP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sp>
        <p:nvSpPr>
          <p:cNvPr id="22531" name="Subtitle 5"/>
          <p:cNvSpPr>
            <a:spLocks noGrp="1"/>
          </p:cNvSpPr>
          <p:nvPr>
            <p:ph type="subTitle" idx="1"/>
          </p:nvPr>
        </p:nvSpPr>
        <p:spPr>
          <a:xfrm>
            <a:off x="500034" y="2071678"/>
            <a:ext cx="7854950" cy="1752600"/>
          </a:xfrm>
        </p:spPr>
        <p:txBody>
          <a:bodyPr/>
          <a:lstStyle/>
          <a:p>
            <a:pPr>
              <a:defRPr/>
            </a:pPr>
            <a:r>
              <a:rPr lang="en-US" sz="6600" dirty="0" smtClean="0"/>
              <a:t>What is </a:t>
            </a:r>
            <a:r>
              <a:rPr lang="en-US" sz="6600" dirty="0" err="1" smtClean="0"/>
              <a:t>Najasah</a:t>
            </a:r>
            <a:r>
              <a:rPr lang="en-US" sz="6600" dirty="0" smtClean="0"/>
              <a:t>?</a:t>
            </a:r>
          </a:p>
        </p:txBody>
      </p:sp>
    </p:spTree>
    <p:extLst>
      <p:ext uri="{BB962C8B-B14F-4D97-AF65-F5344CB8AC3E}">
        <p14:creationId xmlns:p14="http://schemas.microsoft.com/office/powerpoint/2010/main" val="3011533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2531">
                                            <p:txEl>
                                              <p:pRg st="0" end="0"/>
                                            </p:txEl>
                                          </p:spTgt>
                                        </p:tgtEl>
                                        <p:attrNameLst>
                                          <p:attrName>style.visibility</p:attrName>
                                        </p:attrNameLst>
                                      </p:cBhvr>
                                      <p:to>
                                        <p:strVal val="visible"/>
                                      </p:to>
                                    </p:set>
                                    <p:animEffect transition="in" filter="diamond(in)">
                                      <p:cBhvr>
                                        <p:cTn id="12" dur="2000"/>
                                        <p:tgtEl>
                                          <p:spTgt spid="225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51204" name="Picture 2" descr="http://maggieg.files.wordpress.com/2007/11/stockxpertcom_id433542_size1_11.jpg"/>
          <p:cNvPicPr>
            <a:picLocks noChangeAspect="1" noChangeArrowheads="1"/>
          </p:cNvPicPr>
          <p:nvPr/>
        </p:nvPicPr>
        <p:blipFill>
          <a:blip r:embed="rId3"/>
          <a:srcRect/>
          <a:stretch>
            <a:fillRect/>
          </a:stretch>
        </p:blipFill>
        <p:spPr bwMode="auto">
          <a:xfrm>
            <a:off x="714375" y="571500"/>
            <a:ext cx="4010025" cy="5448300"/>
          </a:xfrm>
          <a:prstGeom prst="rect">
            <a:avLst/>
          </a:prstGeom>
          <a:noFill/>
          <a:ln w="9525">
            <a:noFill/>
            <a:miter lim="800000"/>
            <a:headEnd/>
            <a:tailEnd/>
          </a:ln>
        </p:spPr>
      </p:pic>
      <p:pic>
        <p:nvPicPr>
          <p:cNvPr id="51205" name="Picture 6" descr="http://pro.corbis.com/images/42-19528405.jpg?size=67&amp;uid=%7b4d130637-2c5a-4938-b693-8bf680a3ef3c%7d"/>
          <p:cNvPicPr>
            <a:picLocks noChangeAspect="1" noChangeArrowheads="1"/>
          </p:cNvPicPr>
          <p:nvPr/>
        </p:nvPicPr>
        <p:blipFill>
          <a:blip r:embed="rId4"/>
          <a:srcRect t="9375"/>
          <a:stretch>
            <a:fillRect/>
          </a:stretch>
        </p:blipFill>
        <p:spPr bwMode="auto">
          <a:xfrm>
            <a:off x="5000625" y="1785938"/>
            <a:ext cx="3695700" cy="4143375"/>
          </a:xfrm>
          <a:prstGeom prst="rect">
            <a:avLst/>
          </a:prstGeom>
          <a:noFill/>
          <a:ln w="9525">
            <a:noFill/>
            <a:miter lim="800000"/>
            <a:headEnd/>
            <a:tailEnd/>
          </a:ln>
        </p:spPr>
      </p:pic>
    </p:spTree>
    <p:extLst>
      <p:ext uri="{BB962C8B-B14F-4D97-AF65-F5344CB8AC3E}">
        <p14:creationId xmlns:p14="http://schemas.microsoft.com/office/powerpoint/2010/main" val="270026768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28596" y="285728"/>
            <a:ext cx="8229600" cy="4525963"/>
          </a:xfrm>
        </p:spPr>
        <p:txBody>
          <a:bodyPr/>
          <a:lstStyle/>
          <a:p>
            <a:pPr>
              <a:defRPr/>
            </a:pPr>
            <a:r>
              <a:rPr lang="en-US" sz="2800" dirty="0" smtClean="0"/>
              <a:t>Excrement of Humans &amp; Animals</a:t>
            </a:r>
          </a:p>
          <a:p>
            <a:pPr>
              <a:defRPr/>
            </a:pPr>
            <a:r>
              <a:rPr lang="en-US" sz="2800" dirty="0" smtClean="0"/>
              <a:t>Fluid/ Blood from private parts.</a:t>
            </a:r>
            <a:r>
              <a:rPr lang="en-US" dirty="0" smtClean="0"/>
              <a:t> </a:t>
            </a:r>
          </a:p>
          <a:p>
            <a:pPr>
              <a:defRPr/>
            </a:pPr>
            <a:r>
              <a:rPr lang="en-US" sz="2800" dirty="0" smtClean="0"/>
              <a:t>Blood from wounds </a:t>
            </a:r>
          </a:p>
          <a:p>
            <a:pPr>
              <a:defRPr/>
            </a:pPr>
            <a:r>
              <a:rPr lang="en-US" sz="2800" dirty="0" smtClean="0"/>
              <a:t>Vomiting</a:t>
            </a:r>
          </a:p>
          <a:p>
            <a:pPr>
              <a:defRPr/>
            </a:pPr>
            <a:r>
              <a:rPr lang="en-US" sz="2800" dirty="0" smtClean="0"/>
              <a:t>Dogs &amp; Pigs </a:t>
            </a:r>
          </a:p>
          <a:p>
            <a:pPr>
              <a:defRPr/>
            </a:pPr>
            <a:r>
              <a:rPr lang="en-US" sz="2800" dirty="0" smtClean="0"/>
              <a:t>Dead animals</a:t>
            </a:r>
          </a:p>
          <a:p>
            <a:pPr lvl="1">
              <a:defRPr/>
            </a:pPr>
            <a:r>
              <a:rPr lang="en-US" sz="2400" dirty="0" smtClean="0"/>
              <a:t>Except aquatic life, locust, fly, spider etc.</a:t>
            </a:r>
          </a:p>
          <a:p>
            <a:pPr>
              <a:defRPr/>
            </a:pPr>
            <a:r>
              <a:rPr lang="en-US" sz="2800" dirty="0" smtClean="0"/>
              <a:t>Pork and wine. </a:t>
            </a:r>
          </a:p>
          <a:p>
            <a:pPr>
              <a:defRPr/>
            </a:pPr>
            <a:endParaRPr lang="en-US" dirty="0" smtClean="0"/>
          </a:p>
          <a:p>
            <a:pPr>
              <a:buFont typeface="Wingdings 2" pitchFamily="18" charset="2"/>
              <a:buNone/>
              <a:defRPr/>
            </a:pPr>
            <a:endParaRPr lang="en-US" dirty="0" smtClean="0"/>
          </a:p>
          <a:p>
            <a:pPr>
              <a:defRPr/>
            </a:pPr>
            <a:endParaRPr lang="en-US" dirty="0" smtClean="0"/>
          </a:p>
          <a:p>
            <a:pPr>
              <a:buFont typeface="Wingdings 2" pitchFamily="18" charset="2"/>
              <a:buNone/>
              <a:defRPr/>
            </a:pPr>
            <a:endParaRPr lang="en-US" dirty="0" smtClean="0"/>
          </a:p>
        </p:txBody>
      </p:sp>
    </p:spTree>
    <p:extLst>
      <p:ext uri="{BB962C8B-B14F-4D97-AF65-F5344CB8AC3E}">
        <p14:creationId xmlns:p14="http://schemas.microsoft.com/office/powerpoint/2010/main" val="2864936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heckerboard(across)">
                                      <p:cBhvr>
                                        <p:cTn id="32" dur="500"/>
                                        <p:tgtEl>
                                          <p:spTgt spid="3">
                                            <p:txEl>
                                              <p:pRg st="5" end="5"/>
                                            </p:txEl>
                                          </p:spTgt>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checkerboard(across)">
                                      <p:cBhvr>
                                        <p:cTn id="35" dur="500"/>
                                        <p:tgtEl>
                                          <p:spTgt spid="3">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checkerboard(across)">
                                      <p:cBhvr>
                                        <p:cTn id="4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dirty="0"/>
          </a:p>
        </p:txBody>
      </p:sp>
      <p:pic>
        <p:nvPicPr>
          <p:cNvPr id="14340" name="Picture 2" descr="http://pro.corbis.com/images/42-18647646.jpg?size=572&amp;uid=%7b9d227763-1351-46eb-8894-9764ca82ddbb%7d"/>
          <p:cNvPicPr>
            <a:picLocks noChangeAspect="1" noChangeArrowheads="1"/>
          </p:cNvPicPr>
          <p:nvPr/>
        </p:nvPicPr>
        <p:blipFill>
          <a:blip r:embed="rId3"/>
          <a:srcRect t="12886"/>
          <a:stretch>
            <a:fillRect/>
          </a:stretch>
        </p:blipFill>
        <p:spPr bwMode="auto">
          <a:xfrm>
            <a:off x="500035" y="373902"/>
            <a:ext cx="8643966" cy="5026753"/>
          </a:xfrm>
          <a:prstGeom prst="rect">
            <a:avLst/>
          </a:prstGeom>
          <a:noFill/>
          <a:ln w="9525">
            <a:noFill/>
            <a:miter lim="800000"/>
            <a:headEnd/>
            <a:tailEnd/>
          </a:ln>
          <a:scene3d>
            <a:camera prst="perspectiveContrastingRightFacing"/>
            <a:lightRig rig="threePt" dir="t"/>
          </a:scene3d>
          <a:sp3d>
            <a:bevelT/>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1" presetClass="entr" presetSubtype="0" fill="hold" nodeType="click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fade">
                                      <p:cBhvr>
                                        <p:cTn id="7" dur="770" decel="100000"/>
                                        <p:tgtEl>
                                          <p:spTgt spid="14340"/>
                                        </p:tgtEl>
                                      </p:cBhvr>
                                    </p:animEffect>
                                    <p:animScale>
                                      <p:cBhvr>
                                        <p:cTn id="8" dur="770" decel="100000"/>
                                        <p:tgtEl>
                                          <p:spTgt spid="14340"/>
                                        </p:tgtEl>
                                      </p:cBhvr>
                                      <p:from x="10000" y="10000"/>
                                      <p:to x="200000" y="450000"/>
                                    </p:animScale>
                                    <p:animScale>
                                      <p:cBhvr>
                                        <p:cTn id="9" dur="1230" accel="100000" fill="hold">
                                          <p:stCondLst>
                                            <p:cond delay="770"/>
                                          </p:stCondLst>
                                        </p:cTn>
                                        <p:tgtEl>
                                          <p:spTgt spid="14340"/>
                                        </p:tgtEl>
                                      </p:cBhvr>
                                      <p:from x="200000" y="450000"/>
                                      <p:to x="100000" y="100000"/>
                                    </p:animScale>
                                    <p:set>
                                      <p:cBhvr>
                                        <p:cTn id="10" dur="770" fill="hold"/>
                                        <p:tgtEl>
                                          <p:spTgt spid="14340"/>
                                        </p:tgtEl>
                                        <p:attrNameLst>
                                          <p:attrName>ppt_x</p:attrName>
                                        </p:attrNameLst>
                                      </p:cBhvr>
                                      <p:to>
                                        <p:strVal val="(0.5)"/>
                                      </p:to>
                                    </p:set>
                                    <p:anim from="(0.5)" to="(#ppt_x)" calcmode="lin" valueType="num">
                                      <p:cBhvr>
                                        <p:cTn id="11" dur="1230" accel="100000" fill="hold">
                                          <p:stCondLst>
                                            <p:cond delay="770"/>
                                          </p:stCondLst>
                                        </p:cTn>
                                        <p:tgtEl>
                                          <p:spTgt spid="14340"/>
                                        </p:tgtEl>
                                        <p:attrNameLst>
                                          <p:attrName>ppt_x</p:attrName>
                                        </p:attrNameLst>
                                      </p:cBhvr>
                                    </p:anim>
                                    <p:set>
                                      <p:cBhvr>
                                        <p:cTn id="12" dur="770" fill="hold"/>
                                        <p:tgtEl>
                                          <p:spTgt spid="14340"/>
                                        </p:tgtEl>
                                        <p:attrNameLst>
                                          <p:attrName>ppt_y</p:attrName>
                                        </p:attrNameLst>
                                      </p:cBhvr>
                                      <p:to>
                                        <p:strVal val="(#ppt_y+0.4)"/>
                                      </p:to>
                                    </p:set>
                                    <p:anim from="(#ppt_y+0.4)" to="(#ppt_y)" calcmode="lin" valueType="num">
                                      <p:cBhvr>
                                        <p:cTn id="13" dur="1230" accel="100000" fill="hold">
                                          <p:stCondLst>
                                            <p:cond delay="770"/>
                                          </p:stCondLst>
                                        </p:cTn>
                                        <p:tgtEl>
                                          <p:spTgt spid="14340"/>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Najasah</a:t>
            </a:r>
            <a:r>
              <a:rPr lang="en-US" dirty="0" smtClean="0"/>
              <a:t> which need not be “washed” from clothes?</a:t>
            </a:r>
            <a:endParaRPr lang="en-US" dirty="0"/>
          </a:p>
        </p:txBody>
      </p:sp>
      <p:sp>
        <p:nvSpPr>
          <p:cNvPr id="3" name="Content Placeholder 2"/>
          <p:cNvSpPr>
            <a:spLocks noGrp="1"/>
          </p:cNvSpPr>
          <p:nvPr>
            <p:ph idx="1"/>
          </p:nvPr>
        </p:nvSpPr>
        <p:spPr>
          <a:xfrm>
            <a:off x="428596" y="1785926"/>
            <a:ext cx="8229600" cy="4525963"/>
          </a:xfrm>
        </p:spPr>
        <p:txBody>
          <a:bodyPr/>
          <a:lstStyle/>
          <a:p>
            <a:pPr marL="342900" lvl="1" indent="-342900">
              <a:buClr>
                <a:schemeClr val="hlink"/>
              </a:buClr>
              <a:buSzPct val="80000"/>
              <a:buFont typeface="Wingdings" pitchFamily="2" charset="2"/>
              <a:buChar char="Ø"/>
            </a:pPr>
            <a:r>
              <a:rPr lang="en-US" sz="4400" dirty="0" smtClean="0"/>
              <a:t>urine of a suckling male child</a:t>
            </a:r>
          </a:p>
          <a:p>
            <a:pPr marL="342900" lvl="1" indent="-342900">
              <a:buClr>
                <a:schemeClr val="hlink"/>
              </a:buClr>
              <a:buSzPct val="80000"/>
              <a:buFont typeface="Wingdings" pitchFamily="2" charset="2"/>
              <a:buChar char="Ø"/>
            </a:pPr>
            <a:r>
              <a:rPr lang="en-US" sz="4400" dirty="0" smtClean="0"/>
              <a:t>semen</a:t>
            </a:r>
          </a:p>
          <a:p>
            <a:pPr marL="342900" lvl="1" indent="-342900">
              <a:buClr>
                <a:schemeClr val="hlink"/>
              </a:buClr>
              <a:buSzPct val="80000"/>
              <a:buNone/>
            </a:pPr>
            <a:r>
              <a:rPr lang="en-US" sz="2400" dirty="0" smtClean="0"/>
              <a:t> </a:t>
            </a:r>
          </a:p>
          <a:p>
            <a:endParaRPr lang="en-US" dirty="0"/>
          </a:p>
        </p:txBody>
      </p:sp>
    </p:spTree>
    <p:extLst>
      <p:ext uri="{BB962C8B-B14F-4D97-AF65-F5344CB8AC3E}">
        <p14:creationId xmlns:p14="http://schemas.microsoft.com/office/powerpoint/2010/main" val="32676498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Purifies </a:t>
            </a:r>
            <a:r>
              <a:rPr lang="en-US" dirty="0" err="1" smtClean="0"/>
              <a:t>Najas</a:t>
            </a:r>
            <a:endParaRPr lang="en-US" dirty="0"/>
          </a:p>
        </p:txBody>
      </p:sp>
      <p:sp>
        <p:nvSpPr>
          <p:cNvPr id="3" name="Content Placeholder 2"/>
          <p:cNvSpPr>
            <a:spLocks noGrp="1"/>
          </p:cNvSpPr>
          <p:nvPr>
            <p:ph idx="1"/>
          </p:nvPr>
        </p:nvSpPr>
        <p:spPr/>
        <p:txBody>
          <a:bodyPr/>
          <a:lstStyle/>
          <a:p>
            <a:pPr>
              <a:buNone/>
            </a:pPr>
            <a:r>
              <a:rPr lang="en-US" dirty="0" smtClean="0"/>
              <a:t>1. Water</a:t>
            </a:r>
          </a:p>
          <a:p>
            <a:pPr>
              <a:buNone/>
            </a:pPr>
            <a:r>
              <a:rPr lang="en-US" dirty="0" smtClean="0"/>
              <a:t>2. Pure Earth ( dust, sand, stone or salty earth deposits)</a:t>
            </a:r>
            <a:endParaRPr lang="en-US" dirty="0"/>
          </a:p>
        </p:txBody>
      </p:sp>
    </p:spTree>
    <p:extLst>
      <p:ext uri="{BB962C8B-B14F-4D97-AF65-F5344CB8AC3E}">
        <p14:creationId xmlns:p14="http://schemas.microsoft.com/office/powerpoint/2010/main" val="26742013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143000"/>
          </a:xfrm>
        </p:spPr>
        <p:txBody>
          <a:bodyPr/>
          <a:lstStyle/>
          <a:p>
            <a:pPr>
              <a:defRPr/>
            </a:pPr>
            <a:r>
              <a:rPr lang="en-US" smtClean="0"/>
              <a:t>How do we clean Najasah?</a:t>
            </a:r>
          </a:p>
        </p:txBody>
      </p:sp>
      <p:sp>
        <p:nvSpPr>
          <p:cNvPr id="5" name="Text Placeholder 4"/>
          <p:cNvSpPr>
            <a:spLocks noGrp="1"/>
          </p:cNvSpPr>
          <p:nvPr>
            <p:ph type="body" idx="1"/>
          </p:nvPr>
        </p:nvSpPr>
        <p:spPr>
          <a:xfrm>
            <a:off x="457200" y="1855788"/>
            <a:ext cx="4040188" cy="658812"/>
          </a:xfrm>
        </p:spPr>
        <p:txBody>
          <a:bodyPr/>
          <a:lstStyle/>
          <a:p>
            <a:pPr>
              <a:defRPr/>
            </a:pPr>
            <a:r>
              <a:rPr lang="en-US" smtClean="0"/>
              <a:t>Utensils </a:t>
            </a:r>
          </a:p>
        </p:txBody>
      </p:sp>
      <p:sp>
        <p:nvSpPr>
          <p:cNvPr id="6" name="Text Placeholder 5"/>
          <p:cNvSpPr>
            <a:spLocks noGrp="1"/>
          </p:cNvSpPr>
          <p:nvPr>
            <p:ph type="body" sz="half" idx="3"/>
          </p:nvPr>
        </p:nvSpPr>
        <p:spPr>
          <a:xfrm>
            <a:off x="4645025" y="1860550"/>
            <a:ext cx="4041775" cy="654050"/>
          </a:xfrm>
        </p:spPr>
        <p:txBody>
          <a:bodyPr/>
          <a:lstStyle/>
          <a:p>
            <a:pPr>
              <a:defRPr/>
            </a:pPr>
            <a:endParaRPr lang="en-US" smtClean="0"/>
          </a:p>
          <a:p>
            <a:pPr>
              <a:defRPr/>
            </a:pPr>
            <a:r>
              <a:rPr lang="en-US" smtClean="0"/>
              <a:t>Clothes &amp; Bedding </a:t>
            </a:r>
          </a:p>
          <a:p>
            <a:pPr>
              <a:defRPr/>
            </a:pPr>
            <a:endParaRPr lang="en-US" smtClean="0"/>
          </a:p>
        </p:txBody>
      </p:sp>
      <p:sp>
        <p:nvSpPr>
          <p:cNvPr id="3" name="Content Placeholder 2"/>
          <p:cNvSpPr>
            <a:spLocks noGrp="1"/>
          </p:cNvSpPr>
          <p:nvPr>
            <p:ph sz="quarter" idx="2"/>
          </p:nvPr>
        </p:nvSpPr>
        <p:spPr>
          <a:xfrm>
            <a:off x="457200" y="2514600"/>
            <a:ext cx="4257676" cy="2209800"/>
          </a:xfrm>
        </p:spPr>
        <p:txBody>
          <a:bodyPr/>
          <a:lstStyle/>
          <a:p>
            <a:pPr>
              <a:defRPr/>
            </a:pPr>
            <a:r>
              <a:rPr lang="en-US" dirty="0" smtClean="0"/>
              <a:t>Wash the utensil </a:t>
            </a:r>
          </a:p>
          <a:p>
            <a:pPr>
              <a:defRPr/>
            </a:pPr>
            <a:r>
              <a:rPr lang="en-US" dirty="0" smtClean="0"/>
              <a:t>Preferred x3</a:t>
            </a:r>
          </a:p>
          <a:p>
            <a:pPr>
              <a:defRPr/>
            </a:pPr>
            <a:r>
              <a:rPr lang="en-US" dirty="0" smtClean="0"/>
              <a:t>If the dog or pig has touched it </a:t>
            </a:r>
          </a:p>
          <a:p>
            <a:pPr lvl="1">
              <a:defRPr/>
            </a:pPr>
            <a:r>
              <a:rPr lang="en-US" dirty="0" smtClean="0"/>
              <a:t>Wash it with dirt (soap) once </a:t>
            </a:r>
          </a:p>
          <a:p>
            <a:pPr lvl="1">
              <a:defRPr/>
            </a:pPr>
            <a:r>
              <a:rPr lang="en-US" dirty="0" smtClean="0"/>
              <a:t>Than 6x with water. </a:t>
            </a:r>
          </a:p>
          <a:p>
            <a:pPr>
              <a:defRPr/>
            </a:pPr>
            <a:endParaRPr lang="en-US" dirty="0" smtClean="0"/>
          </a:p>
          <a:p>
            <a:pPr lvl="1">
              <a:defRPr/>
            </a:pPr>
            <a:endParaRPr lang="en-US" dirty="0" smtClean="0"/>
          </a:p>
          <a:p>
            <a:pPr lvl="1">
              <a:buFont typeface="Wingdings 2" pitchFamily="18" charset="2"/>
              <a:buNone/>
              <a:defRPr/>
            </a:pPr>
            <a:endParaRPr lang="en-US" dirty="0" smtClean="0"/>
          </a:p>
        </p:txBody>
      </p:sp>
      <p:sp>
        <p:nvSpPr>
          <p:cNvPr id="4" name="Content Placeholder 3"/>
          <p:cNvSpPr>
            <a:spLocks noGrp="1"/>
          </p:cNvSpPr>
          <p:nvPr>
            <p:ph sz="quarter" idx="4"/>
          </p:nvPr>
        </p:nvSpPr>
        <p:spPr>
          <a:xfrm>
            <a:off x="4645025" y="2514600"/>
            <a:ext cx="4041775" cy="1371600"/>
          </a:xfrm>
        </p:spPr>
        <p:txBody>
          <a:bodyPr/>
          <a:lstStyle/>
          <a:p>
            <a:pPr lvl="1">
              <a:defRPr/>
            </a:pPr>
            <a:r>
              <a:rPr lang="en-US" smtClean="0"/>
              <a:t>Rub off impurity if visible with water</a:t>
            </a:r>
          </a:p>
          <a:p>
            <a:pPr lvl="1">
              <a:defRPr/>
            </a:pPr>
            <a:r>
              <a:rPr lang="en-US" smtClean="0"/>
              <a:t>Wash once </a:t>
            </a:r>
          </a:p>
        </p:txBody>
      </p:sp>
      <p:pic>
        <p:nvPicPr>
          <p:cNvPr id="10" name="Picture 9"/>
          <p:cNvPicPr>
            <a:picLocks noChangeAspect="1" noChangeArrowheads="1"/>
          </p:cNvPicPr>
          <p:nvPr/>
        </p:nvPicPr>
        <p:blipFill>
          <a:blip r:embed="rId3"/>
          <a:srcRect/>
          <a:stretch>
            <a:fillRect/>
          </a:stretch>
        </p:blipFill>
        <p:spPr bwMode="auto">
          <a:xfrm>
            <a:off x="4643438" y="4500570"/>
            <a:ext cx="1676400" cy="1600200"/>
          </a:xfrm>
          <a:prstGeom prst="rect">
            <a:avLst/>
          </a:prstGeom>
          <a:noFill/>
          <a:ln w="9525">
            <a:noFill/>
            <a:miter lim="800000"/>
            <a:headEnd/>
            <a:tailEnd/>
          </a:ln>
          <a:scene3d>
            <a:camera prst="isometricOffAxis2Left"/>
            <a:lightRig rig="threePt" dir="t"/>
          </a:scene3d>
          <a:sp3d>
            <a:bevelT prst="angle"/>
          </a:sp3d>
        </p:spPr>
      </p:pic>
      <p:pic>
        <p:nvPicPr>
          <p:cNvPr id="11" name="Picture 10"/>
          <p:cNvPicPr>
            <a:picLocks noChangeAspect="1" noChangeArrowheads="1"/>
          </p:cNvPicPr>
          <p:nvPr/>
        </p:nvPicPr>
        <p:blipFill>
          <a:blip r:embed="rId4"/>
          <a:srcRect t="12030"/>
          <a:stretch>
            <a:fillRect/>
          </a:stretch>
        </p:blipFill>
        <p:spPr bwMode="auto">
          <a:xfrm>
            <a:off x="6286512" y="3714752"/>
            <a:ext cx="1209675" cy="2057400"/>
          </a:xfrm>
          <a:prstGeom prst="rect">
            <a:avLst/>
          </a:prstGeom>
          <a:noFill/>
          <a:ln w="9525">
            <a:noFill/>
            <a:miter lim="800000"/>
            <a:headEnd/>
            <a:tailEnd/>
          </a:ln>
          <a:scene3d>
            <a:camera prst="isometricOffAxis2Left"/>
            <a:lightRig rig="threePt" dir="t"/>
          </a:scene3d>
          <a:sp3d>
            <a:bevelT prst="angle"/>
          </a:sp3d>
        </p:spPr>
      </p:pic>
      <p:pic>
        <p:nvPicPr>
          <p:cNvPr id="12" name="Picture 11"/>
          <p:cNvPicPr>
            <a:picLocks noChangeAspect="1" noChangeArrowheads="1"/>
          </p:cNvPicPr>
          <p:nvPr/>
        </p:nvPicPr>
        <p:blipFill>
          <a:blip r:embed="rId5"/>
          <a:srcRect l="50200" t="57487" r="14799"/>
          <a:stretch>
            <a:fillRect/>
          </a:stretch>
        </p:blipFill>
        <p:spPr bwMode="auto">
          <a:xfrm>
            <a:off x="7429520" y="3214686"/>
            <a:ext cx="1447800" cy="1828800"/>
          </a:xfrm>
          <a:prstGeom prst="rect">
            <a:avLst/>
          </a:prstGeom>
          <a:noFill/>
          <a:ln w="9525">
            <a:noFill/>
            <a:miter lim="800000"/>
            <a:headEnd/>
            <a:tailEnd/>
          </a:ln>
          <a:scene3d>
            <a:camera prst="isometricOffAxis2Left"/>
            <a:lightRig rig="threePt" dir="t"/>
          </a:scene3d>
          <a:sp3d>
            <a:bevelT prst="angle"/>
          </a:sp3d>
        </p:spPr>
      </p:pic>
      <p:pic>
        <p:nvPicPr>
          <p:cNvPr id="13" name="Picture 12"/>
          <p:cNvPicPr>
            <a:picLocks noChangeAspect="1" noChangeArrowheads="1"/>
          </p:cNvPicPr>
          <p:nvPr/>
        </p:nvPicPr>
        <p:blipFill>
          <a:blip r:embed="rId6"/>
          <a:srcRect l="60532" t="47929" r="665" b="18639"/>
          <a:stretch>
            <a:fillRect/>
          </a:stretch>
        </p:blipFill>
        <p:spPr bwMode="auto">
          <a:xfrm>
            <a:off x="3357554" y="5429264"/>
            <a:ext cx="1361267" cy="1166800"/>
          </a:xfrm>
          <a:prstGeom prst="rect">
            <a:avLst/>
          </a:prstGeom>
          <a:noFill/>
          <a:ln w="9525">
            <a:noFill/>
            <a:miter lim="800000"/>
            <a:headEnd/>
            <a:tailEnd/>
          </a:ln>
          <a:scene3d>
            <a:camera prst="isometricOffAxis2Left"/>
            <a:lightRig rig="threePt" dir="t"/>
          </a:scene3d>
          <a:sp3d>
            <a:bevelT prst="angle"/>
          </a:sp3d>
        </p:spPr>
      </p:pic>
    </p:spTree>
    <p:extLst>
      <p:ext uri="{BB962C8B-B14F-4D97-AF65-F5344CB8AC3E}">
        <p14:creationId xmlns:p14="http://schemas.microsoft.com/office/powerpoint/2010/main" val="3150925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8" presetClass="entr" presetSubtype="32"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diamond(out)">
                                      <p:cBhvr>
                                        <p:cTn id="10" dur="20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checkerboard(across)">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checkerboard(across)">
                                      <p:cBhvr>
                                        <p:cTn id="20" dur="5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checkerboard(across)">
                                      <p:cBhvr>
                                        <p:cTn id="25" dur="500"/>
                                        <p:tgtEl>
                                          <p:spTgt spid="3">
                                            <p:txEl>
                                              <p:pRg st="2" end="2"/>
                                            </p:txEl>
                                          </p:spTgt>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checkerboard(across)">
                                      <p:cBhvr>
                                        <p:cTn id="28" dur="500"/>
                                        <p:tgtEl>
                                          <p:spTgt spid="3">
                                            <p:txEl>
                                              <p:pRg st="3" end="3"/>
                                            </p:txEl>
                                          </p:spTgt>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checkerboard(across)">
                                      <p:cBhvr>
                                        <p:cTn id="31" dur="500"/>
                                        <p:tgtEl>
                                          <p:spTgt spid="3">
                                            <p:txEl>
                                              <p:pRg st="4" end="4"/>
                                            </p:txEl>
                                          </p:spTgt>
                                        </p:tgtEl>
                                      </p:cBhvr>
                                    </p:animEffect>
                                  </p:childTnLst>
                                </p:cTn>
                              </p:par>
                              <p:par>
                                <p:cTn id="32" presetID="2" presetClass="entr" presetSubtype="4"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1"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8" presetClass="entr" presetSubtype="32" fill="hold" grpId="0" nodeType="clickEffect">
                                  <p:stCondLst>
                                    <p:cond delay="0"/>
                                  </p:stCondLst>
                                  <p:childTnLst>
                                    <p:set>
                                      <p:cBhvr>
                                        <p:cTn id="43" dur="1" fill="hold">
                                          <p:stCondLst>
                                            <p:cond delay="0"/>
                                          </p:stCondLst>
                                        </p:cTn>
                                        <p:tgtEl>
                                          <p:spTgt spid="6">
                                            <p:txEl>
                                              <p:pRg st="1" end="1"/>
                                            </p:txEl>
                                          </p:spTgt>
                                        </p:tgtEl>
                                        <p:attrNameLst>
                                          <p:attrName>style.visibility</p:attrName>
                                        </p:attrNameLst>
                                      </p:cBhvr>
                                      <p:to>
                                        <p:strVal val="visible"/>
                                      </p:to>
                                    </p:set>
                                    <p:animEffect transition="in" filter="diamond(out)">
                                      <p:cBhvr>
                                        <p:cTn id="44" dur="2000"/>
                                        <p:tgtEl>
                                          <p:spTgt spid="6">
                                            <p:txEl>
                                              <p:pRg st="1" end="1"/>
                                            </p:txEl>
                                          </p:spTgt>
                                        </p:tgtEl>
                                      </p:cBhvr>
                                    </p:animEffect>
                                  </p:childTnLst>
                                </p:cTn>
                              </p:par>
                              <p:par>
                                <p:cTn id="45" presetID="2" presetClass="entr" presetSubtype="4"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par>
                                <p:cTn id="49" presetID="2" presetClass="entr" presetSubtype="1"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4">
                                            <p:txEl>
                                              <p:pRg st="0" end="0"/>
                                            </p:txEl>
                                          </p:spTgt>
                                        </p:tgtEl>
                                        <p:attrNameLst>
                                          <p:attrName>style.visibility</p:attrName>
                                        </p:attrNameLst>
                                      </p:cBhvr>
                                      <p:to>
                                        <p:strVal val="visible"/>
                                      </p:to>
                                    </p:set>
                                    <p:animEffect transition="in" filter="checkerboard(across)">
                                      <p:cBhvr>
                                        <p:cTn id="57" dur="500"/>
                                        <p:tgtEl>
                                          <p:spTgt spid="4">
                                            <p:txEl>
                                              <p:pRg st="0" end="0"/>
                                            </p:txEl>
                                          </p:spTgt>
                                        </p:tgtEl>
                                      </p:cBhvr>
                                    </p:animEffect>
                                  </p:childTnLst>
                                </p:cTn>
                              </p:par>
                              <p:par>
                                <p:cTn id="58" presetID="5" presetClass="entr" presetSubtype="10" fill="hold" grpId="0" nodeType="withEffect">
                                  <p:stCondLst>
                                    <p:cond delay="0"/>
                                  </p:stCondLst>
                                  <p:childTnLst>
                                    <p:set>
                                      <p:cBhvr>
                                        <p:cTn id="59" dur="1" fill="hold">
                                          <p:stCondLst>
                                            <p:cond delay="0"/>
                                          </p:stCondLst>
                                        </p:cTn>
                                        <p:tgtEl>
                                          <p:spTgt spid="4">
                                            <p:txEl>
                                              <p:pRg st="1" end="1"/>
                                            </p:txEl>
                                          </p:spTgt>
                                        </p:tgtEl>
                                        <p:attrNameLst>
                                          <p:attrName>style.visibility</p:attrName>
                                        </p:attrNameLst>
                                      </p:cBhvr>
                                      <p:to>
                                        <p:strVal val="visible"/>
                                      </p:to>
                                    </p:set>
                                    <p:animEffect transition="in" filter="checkerboard(across)">
                                      <p:cBhvr>
                                        <p:cTn id="60"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P spid="6" grpId="0" build="p"/>
      <p:bldP spid="3" grpId="0" build="p"/>
      <p:bldP spid="4"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704850"/>
            <a:ext cx="8229600" cy="1143000"/>
          </a:xfrm>
        </p:spPr>
        <p:txBody>
          <a:bodyPr/>
          <a:lstStyle/>
          <a:p>
            <a:pPr>
              <a:defRPr/>
            </a:pPr>
            <a:r>
              <a:rPr lang="en-US" smtClean="0"/>
              <a:t>How do we clean Najasah?</a:t>
            </a:r>
          </a:p>
        </p:txBody>
      </p:sp>
      <p:sp>
        <p:nvSpPr>
          <p:cNvPr id="11" name="Text Placeholder 10"/>
          <p:cNvSpPr>
            <a:spLocks noGrp="1"/>
          </p:cNvSpPr>
          <p:nvPr>
            <p:ph type="body" idx="1"/>
          </p:nvPr>
        </p:nvSpPr>
        <p:spPr>
          <a:xfrm>
            <a:off x="457200" y="1855788"/>
            <a:ext cx="4040188" cy="658812"/>
          </a:xfrm>
        </p:spPr>
        <p:txBody>
          <a:bodyPr/>
          <a:lstStyle/>
          <a:p>
            <a:pPr>
              <a:defRPr/>
            </a:pPr>
            <a:r>
              <a:rPr lang="en-US" smtClean="0"/>
              <a:t>Food </a:t>
            </a:r>
          </a:p>
        </p:txBody>
      </p:sp>
      <p:sp>
        <p:nvSpPr>
          <p:cNvPr id="13" name="Text Placeholder 12"/>
          <p:cNvSpPr>
            <a:spLocks noGrp="1"/>
          </p:cNvSpPr>
          <p:nvPr>
            <p:ph type="body" sz="half" idx="3"/>
          </p:nvPr>
        </p:nvSpPr>
        <p:spPr>
          <a:xfrm>
            <a:off x="4645025" y="1860550"/>
            <a:ext cx="4041775" cy="654050"/>
          </a:xfrm>
        </p:spPr>
        <p:txBody>
          <a:bodyPr/>
          <a:lstStyle/>
          <a:p>
            <a:pPr>
              <a:defRPr/>
            </a:pPr>
            <a:r>
              <a:rPr lang="en-US" dirty="0" smtClean="0"/>
              <a:t>Ground </a:t>
            </a:r>
          </a:p>
        </p:txBody>
      </p:sp>
      <p:sp>
        <p:nvSpPr>
          <p:cNvPr id="12" name="Content Placeholder 11"/>
          <p:cNvSpPr>
            <a:spLocks noGrp="1"/>
          </p:cNvSpPr>
          <p:nvPr>
            <p:ph sz="quarter" idx="2"/>
          </p:nvPr>
        </p:nvSpPr>
        <p:spPr>
          <a:xfrm>
            <a:off x="457200" y="2514600"/>
            <a:ext cx="4040188" cy="2286000"/>
          </a:xfrm>
        </p:spPr>
        <p:txBody>
          <a:bodyPr/>
          <a:lstStyle/>
          <a:p>
            <a:pPr>
              <a:defRPr/>
            </a:pPr>
            <a:r>
              <a:rPr lang="en-US" smtClean="0"/>
              <a:t>Liquid </a:t>
            </a:r>
          </a:p>
          <a:p>
            <a:pPr lvl="2">
              <a:defRPr/>
            </a:pPr>
            <a:r>
              <a:rPr lang="en-US" smtClean="0"/>
              <a:t>Impure not suitable for consumption </a:t>
            </a:r>
          </a:p>
          <a:p>
            <a:pPr>
              <a:defRPr/>
            </a:pPr>
            <a:r>
              <a:rPr lang="en-US" smtClean="0"/>
              <a:t>Solid</a:t>
            </a:r>
          </a:p>
          <a:p>
            <a:pPr lvl="1">
              <a:defRPr/>
            </a:pPr>
            <a:r>
              <a:rPr lang="en-US" smtClean="0"/>
              <a:t>Remove the impurity and area around it</a:t>
            </a:r>
          </a:p>
          <a:p>
            <a:pPr lvl="1">
              <a:buFont typeface="Wingdings 2" pitchFamily="18" charset="2"/>
              <a:buNone/>
              <a:defRPr/>
            </a:pPr>
            <a:endParaRPr lang="en-US" smtClean="0"/>
          </a:p>
        </p:txBody>
      </p:sp>
      <p:sp>
        <p:nvSpPr>
          <p:cNvPr id="14" name="Content Placeholder 13"/>
          <p:cNvSpPr>
            <a:spLocks noGrp="1"/>
          </p:cNvSpPr>
          <p:nvPr>
            <p:ph sz="quarter" idx="4"/>
          </p:nvPr>
        </p:nvSpPr>
        <p:spPr>
          <a:xfrm>
            <a:off x="4645025" y="2514600"/>
            <a:ext cx="4041775" cy="990600"/>
          </a:xfrm>
        </p:spPr>
        <p:txBody>
          <a:bodyPr/>
          <a:lstStyle/>
          <a:p>
            <a:pPr>
              <a:defRPr/>
            </a:pPr>
            <a:r>
              <a:rPr lang="en-US" dirty="0" smtClean="0"/>
              <a:t>Remove solid impurity </a:t>
            </a:r>
          </a:p>
          <a:p>
            <a:pPr>
              <a:defRPr/>
            </a:pPr>
            <a:r>
              <a:rPr lang="en-US" dirty="0" smtClean="0"/>
              <a:t>Pour water once </a:t>
            </a:r>
          </a:p>
          <a:p>
            <a:pPr>
              <a:buFont typeface="Wingdings 2" pitchFamily="18" charset="2"/>
              <a:buNone/>
              <a:defRPr/>
            </a:pPr>
            <a:endParaRPr lang="en-US" dirty="0" smtClean="0"/>
          </a:p>
          <a:p>
            <a:pPr>
              <a:buFont typeface="Wingdings 2" pitchFamily="18" charset="2"/>
              <a:buNone/>
              <a:defRPr/>
            </a:pPr>
            <a:endParaRPr lang="en-US" dirty="0" smtClean="0"/>
          </a:p>
        </p:txBody>
      </p:sp>
      <p:pic>
        <p:nvPicPr>
          <p:cNvPr id="15" name="Picture 14"/>
          <p:cNvPicPr>
            <a:picLocks noChangeAspect="1" noChangeArrowheads="1"/>
          </p:cNvPicPr>
          <p:nvPr/>
        </p:nvPicPr>
        <p:blipFill>
          <a:blip r:embed="rId3"/>
          <a:srcRect/>
          <a:stretch>
            <a:fillRect/>
          </a:stretch>
        </p:blipFill>
        <p:spPr bwMode="auto">
          <a:xfrm>
            <a:off x="571472" y="4786322"/>
            <a:ext cx="1704977" cy="1754562"/>
          </a:xfrm>
          <a:prstGeom prst="rect">
            <a:avLst/>
          </a:prstGeom>
          <a:noFill/>
          <a:ln w="9525">
            <a:noFill/>
            <a:miter lim="800000"/>
            <a:headEnd/>
            <a:tailEnd/>
          </a:ln>
          <a:scene3d>
            <a:camera prst="isometricOffAxis1Right"/>
            <a:lightRig rig="threePt" dir="t"/>
          </a:scene3d>
          <a:sp3d>
            <a:bevelT prst="angle"/>
          </a:sp3d>
        </p:spPr>
      </p:pic>
      <p:pic>
        <p:nvPicPr>
          <p:cNvPr id="16" name="Picture 15"/>
          <p:cNvPicPr>
            <a:picLocks noChangeAspect="1" noChangeArrowheads="1"/>
          </p:cNvPicPr>
          <p:nvPr/>
        </p:nvPicPr>
        <p:blipFill>
          <a:blip r:embed="rId4"/>
          <a:srcRect/>
          <a:stretch>
            <a:fillRect/>
          </a:stretch>
        </p:blipFill>
        <p:spPr bwMode="auto">
          <a:xfrm>
            <a:off x="2571736" y="5000636"/>
            <a:ext cx="1274432" cy="1681166"/>
          </a:xfrm>
          <a:prstGeom prst="rect">
            <a:avLst/>
          </a:prstGeom>
          <a:noFill/>
          <a:ln w="9525">
            <a:noFill/>
            <a:miter lim="800000"/>
            <a:headEnd/>
            <a:tailEnd/>
          </a:ln>
        </p:spPr>
      </p:pic>
      <p:sp>
        <p:nvSpPr>
          <p:cNvPr id="19" name="TextBox 18"/>
          <p:cNvSpPr txBox="1"/>
          <p:nvPr/>
        </p:nvSpPr>
        <p:spPr>
          <a:xfrm>
            <a:off x="4648200" y="3657600"/>
            <a:ext cx="2709863" cy="2246769"/>
          </a:xfrm>
          <a:prstGeom prst="rect">
            <a:avLst/>
          </a:prstGeom>
          <a:noFill/>
        </p:spPr>
        <p:txBody>
          <a:bodyPr>
            <a:spAutoFit/>
          </a:bodyPr>
          <a:lstStyle/>
          <a:p>
            <a:pPr>
              <a:defRPr/>
            </a:pPr>
            <a:r>
              <a:rPr lang="en-US" sz="2400" b="1" dirty="0">
                <a:effectLst>
                  <a:outerShdw blurRad="38100" dist="38100" dir="2700000" algn="tl">
                    <a:srgbClr val="000000">
                      <a:alpha val="43137"/>
                    </a:srgbClr>
                  </a:outerShdw>
                </a:effectLst>
                <a:latin typeface="+mn-lt"/>
              </a:rPr>
              <a:t>Body and </a:t>
            </a:r>
            <a:r>
              <a:rPr lang="en-US" sz="2400" b="1" dirty="0" smtClean="0">
                <a:effectLst>
                  <a:outerShdw blurRad="38100" dist="38100" dir="2700000" algn="tl">
                    <a:srgbClr val="000000">
                      <a:alpha val="43137"/>
                    </a:srgbClr>
                  </a:outerShdw>
                </a:effectLst>
                <a:latin typeface="+mn-lt"/>
              </a:rPr>
              <a:t>Skin</a:t>
            </a:r>
          </a:p>
          <a:p>
            <a:pPr>
              <a:defRPr/>
            </a:pPr>
            <a:endParaRPr lang="en-US" sz="800" b="1" dirty="0">
              <a:effectLst>
                <a:outerShdw blurRad="38100" dist="38100" dir="2700000" algn="tl">
                  <a:srgbClr val="000000">
                    <a:alpha val="43137"/>
                  </a:srgbClr>
                </a:outerShdw>
              </a:effectLst>
              <a:latin typeface="+mn-lt"/>
            </a:endParaRPr>
          </a:p>
          <a:p>
            <a:pPr>
              <a:buClr>
                <a:srgbClr val="339933"/>
              </a:buClr>
              <a:buFont typeface="Wingdings" pitchFamily="2" charset="2"/>
              <a:buChar char="Ø"/>
              <a:defRPr/>
            </a:pPr>
            <a:r>
              <a:rPr lang="en-US" sz="2000" dirty="0">
                <a:effectLst>
                  <a:outerShdw blurRad="38100" dist="38100" dir="2700000" algn="tl">
                    <a:srgbClr val="000000">
                      <a:alpha val="43137"/>
                    </a:srgbClr>
                  </a:outerShdw>
                </a:effectLst>
                <a:latin typeface="+mn-lt"/>
              </a:rPr>
              <a:t>Wash the area </a:t>
            </a:r>
          </a:p>
          <a:p>
            <a:pPr>
              <a:buClr>
                <a:srgbClr val="339933"/>
              </a:buClr>
              <a:buFont typeface="Wingdings" pitchFamily="2" charset="2"/>
              <a:buChar char="Ø"/>
              <a:defRPr/>
            </a:pPr>
            <a:r>
              <a:rPr lang="en-US" sz="2000" dirty="0">
                <a:effectLst>
                  <a:outerShdw blurRad="38100" dist="38100" dir="2700000" algn="tl">
                    <a:srgbClr val="000000">
                      <a:alpha val="43137"/>
                    </a:srgbClr>
                  </a:outerShdw>
                </a:effectLst>
                <a:latin typeface="+mn-lt"/>
              </a:rPr>
              <a:t>Rub off the impurity </a:t>
            </a:r>
          </a:p>
          <a:p>
            <a:pPr>
              <a:buClr>
                <a:srgbClr val="339933"/>
              </a:buClr>
              <a:buFont typeface="Wingdings" pitchFamily="2" charset="2"/>
              <a:buChar char="Ø"/>
              <a:defRPr/>
            </a:pPr>
            <a:r>
              <a:rPr lang="en-US" sz="2000" dirty="0">
                <a:effectLst>
                  <a:outerShdw blurRad="38100" dist="38100" dir="2700000" algn="tl">
                    <a:srgbClr val="000000">
                      <a:alpha val="43137"/>
                    </a:srgbClr>
                  </a:outerShdw>
                </a:effectLst>
                <a:latin typeface="+mn-lt"/>
              </a:rPr>
              <a:t>Ghusl if needed </a:t>
            </a:r>
          </a:p>
          <a:p>
            <a:pPr>
              <a:defRPr/>
            </a:pPr>
            <a:r>
              <a:rPr lang="en-US" sz="2400" b="1" dirty="0">
                <a:solidFill>
                  <a:schemeClr val="bg2">
                    <a:lumMod val="25000"/>
                  </a:schemeClr>
                </a:solidFill>
                <a:latin typeface="Arial" pitchFamily="34" charset="0"/>
              </a:rPr>
              <a:t>	</a:t>
            </a:r>
          </a:p>
          <a:p>
            <a:pPr>
              <a:defRPr/>
            </a:pPr>
            <a:r>
              <a:rPr lang="en-US" sz="2400" b="1" dirty="0">
                <a:solidFill>
                  <a:schemeClr val="bg2">
                    <a:lumMod val="25000"/>
                  </a:schemeClr>
                </a:solidFill>
                <a:latin typeface="Arial" pitchFamily="34" charset="0"/>
              </a:rPr>
              <a:t>	</a:t>
            </a:r>
          </a:p>
        </p:txBody>
      </p:sp>
    </p:spTree>
    <p:extLst>
      <p:ext uri="{BB962C8B-B14F-4D97-AF65-F5344CB8AC3E}">
        <p14:creationId xmlns:p14="http://schemas.microsoft.com/office/powerpoint/2010/main" val="1286230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par>
                                <p:cTn id="8" presetID="8" presetClass="entr" presetSubtype="32" fill="hold" grpId="0" nodeType="withEffect">
                                  <p:stCondLst>
                                    <p:cond delay="0"/>
                                  </p:stCondLst>
                                  <p:childTnLst>
                                    <p:set>
                                      <p:cBhvr>
                                        <p:cTn id="9" dur="1" fill="hold">
                                          <p:stCondLst>
                                            <p:cond delay="0"/>
                                          </p:stCondLst>
                                        </p:cTn>
                                        <p:tgtEl>
                                          <p:spTgt spid="11">
                                            <p:txEl>
                                              <p:pRg st="0" end="0"/>
                                            </p:txEl>
                                          </p:spTgt>
                                        </p:tgtEl>
                                        <p:attrNameLst>
                                          <p:attrName>style.visibility</p:attrName>
                                        </p:attrNameLst>
                                      </p:cBhvr>
                                      <p:to>
                                        <p:strVal val="visible"/>
                                      </p:to>
                                    </p:set>
                                    <p:animEffect transition="in" filter="diamond(out)">
                                      <p:cBhvr>
                                        <p:cTn id="10" dur="2000"/>
                                        <p:tgtEl>
                                          <p:spTgt spid="11">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checkerboard(across)">
                                      <p:cBhvr>
                                        <p:cTn id="15" dur="500"/>
                                        <p:tgtEl>
                                          <p:spTgt spid="12">
                                            <p:txEl>
                                              <p:pRg st="0" end="0"/>
                                            </p:txEl>
                                          </p:spTgt>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12">
                                            <p:txEl>
                                              <p:pRg st="1" end="1"/>
                                            </p:txEl>
                                          </p:spTgt>
                                        </p:tgtEl>
                                        <p:attrNameLst>
                                          <p:attrName>style.visibility</p:attrName>
                                        </p:attrNameLst>
                                      </p:cBhvr>
                                      <p:to>
                                        <p:strVal val="visible"/>
                                      </p:to>
                                    </p:set>
                                    <p:animEffect transition="in" filter="checkerboard(across)">
                                      <p:cBhvr>
                                        <p:cTn id="18" dur="500"/>
                                        <p:tgtEl>
                                          <p:spTgt spid="1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2">
                                            <p:txEl>
                                              <p:pRg st="2" end="2"/>
                                            </p:txEl>
                                          </p:spTgt>
                                        </p:tgtEl>
                                        <p:attrNameLst>
                                          <p:attrName>style.visibility</p:attrName>
                                        </p:attrNameLst>
                                      </p:cBhvr>
                                      <p:to>
                                        <p:strVal val="visible"/>
                                      </p:to>
                                    </p:set>
                                    <p:animEffect transition="in" filter="checkerboard(across)">
                                      <p:cBhvr>
                                        <p:cTn id="23" dur="500"/>
                                        <p:tgtEl>
                                          <p:spTgt spid="12">
                                            <p:txEl>
                                              <p:pRg st="2" end="2"/>
                                            </p:txEl>
                                          </p:spTgt>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12">
                                            <p:txEl>
                                              <p:pRg st="3" end="3"/>
                                            </p:txEl>
                                          </p:spTgt>
                                        </p:tgtEl>
                                        <p:attrNameLst>
                                          <p:attrName>style.visibility</p:attrName>
                                        </p:attrNameLst>
                                      </p:cBhvr>
                                      <p:to>
                                        <p:strVal val="visible"/>
                                      </p:to>
                                    </p:set>
                                    <p:animEffect transition="in" filter="checkerboard(across)">
                                      <p:cBhvr>
                                        <p:cTn id="26" dur="500"/>
                                        <p:tgtEl>
                                          <p:spTgt spid="12">
                                            <p:txEl>
                                              <p:pRg st="3" end="3"/>
                                            </p:txEl>
                                          </p:spTgt>
                                        </p:tgtEl>
                                      </p:cBhvr>
                                    </p:animEffect>
                                  </p:childTnLst>
                                </p:cTn>
                              </p:par>
                              <p:par>
                                <p:cTn id="27" presetID="2" presetClass="entr" presetSubtype="1"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0-#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13">
                                            <p:txEl>
                                              <p:pRg st="0" end="0"/>
                                            </p:txEl>
                                          </p:spTgt>
                                        </p:tgtEl>
                                        <p:attrNameLst>
                                          <p:attrName>style.visibility</p:attrName>
                                        </p:attrNameLst>
                                      </p:cBhvr>
                                      <p:to>
                                        <p:strVal val="visible"/>
                                      </p:to>
                                    </p:set>
                                    <p:animEffect transition="in" filter="diamond(in)">
                                      <p:cBhvr>
                                        <p:cTn id="39" dur="2000"/>
                                        <p:tgtEl>
                                          <p:spTgt spid="13">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14">
                                            <p:txEl>
                                              <p:pRg st="0" end="0"/>
                                            </p:txEl>
                                          </p:spTgt>
                                        </p:tgtEl>
                                        <p:attrNameLst>
                                          <p:attrName>style.visibility</p:attrName>
                                        </p:attrNameLst>
                                      </p:cBhvr>
                                      <p:to>
                                        <p:strVal val="visible"/>
                                      </p:to>
                                    </p:set>
                                    <p:animEffect transition="in" filter="checkerboard(across)">
                                      <p:cBhvr>
                                        <p:cTn id="44" dur="500"/>
                                        <p:tgtEl>
                                          <p:spTgt spid="14">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grpId="0" nodeType="clickEffect">
                                  <p:stCondLst>
                                    <p:cond delay="0"/>
                                  </p:stCondLst>
                                  <p:childTnLst>
                                    <p:set>
                                      <p:cBhvr>
                                        <p:cTn id="48" dur="1" fill="hold">
                                          <p:stCondLst>
                                            <p:cond delay="0"/>
                                          </p:stCondLst>
                                        </p:cTn>
                                        <p:tgtEl>
                                          <p:spTgt spid="14">
                                            <p:txEl>
                                              <p:pRg st="1" end="1"/>
                                            </p:txEl>
                                          </p:spTgt>
                                        </p:tgtEl>
                                        <p:attrNameLst>
                                          <p:attrName>style.visibility</p:attrName>
                                        </p:attrNameLst>
                                      </p:cBhvr>
                                      <p:to>
                                        <p:strVal val="visible"/>
                                      </p:to>
                                    </p:set>
                                    <p:animEffect transition="in" filter="checkerboard(across)">
                                      <p:cBhvr>
                                        <p:cTn id="49" dur="500"/>
                                        <p:tgtEl>
                                          <p:spTgt spid="14">
                                            <p:txEl>
                                              <p:pRg st="1" end="1"/>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checkerboard(across)">
                                      <p:cBhvr>
                                        <p:cTn id="5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build="p"/>
      <p:bldP spid="13" grpId="0" build="p"/>
      <p:bldP spid="12" grpId="0" build="p"/>
      <p:bldP spid="14" grpId="0" build="p"/>
      <p:bldP spid="1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850"/>
            <a:ext cx="8229600" cy="1143000"/>
          </a:xfrm>
        </p:spPr>
        <p:txBody>
          <a:bodyPr/>
          <a:lstStyle/>
          <a:p>
            <a:pPr>
              <a:defRPr/>
            </a:pPr>
            <a:r>
              <a:rPr lang="en-US" smtClean="0"/>
              <a:t>Practical implication </a:t>
            </a:r>
          </a:p>
        </p:txBody>
      </p:sp>
      <p:sp>
        <p:nvSpPr>
          <p:cNvPr id="3" name="Text Placeholder 2"/>
          <p:cNvSpPr>
            <a:spLocks noGrp="1"/>
          </p:cNvSpPr>
          <p:nvPr>
            <p:ph sz="half" idx="1"/>
          </p:nvPr>
        </p:nvSpPr>
        <p:spPr>
          <a:xfrm>
            <a:off x="457200" y="1920875"/>
            <a:ext cx="4038600" cy="4433888"/>
          </a:xfrm>
        </p:spPr>
        <p:txBody>
          <a:bodyPr/>
          <a:lstStyle/>
          <a:p>
            <a:pPr>
              <a:buNone/>
              <a:defRPr/>
            </a:pPr>
            <a:endParaRPr lang="en-US" dirty="0" smtClean="0"/>
          </a:p>
          <a:p>
            <a:pPr lvl="1">
              <a:defRPr/>
            </a:pPr>
            <a:r>
              <a:rPr lang="en-US" dirty="0" smtClean="0"/>
              <a:t> You are baby sitting your brother’s two month old boy. </a:t>
            </a:r>
          </a:p>
          <a:p>
            <a:pPr lvl="1">
              <a:defRPr/>
            </a:pPr>
            <a:r>
              <a:rPr lang="en-US" dirty="0" smtClean="0"/>
              <a:t>While changing his diaper he pees.</a:t>
            </a:r>
          </a:p>
          <a:p>
            <a:pPr lvl="1">
              <a:defRPr/>
            </a:pPr>
            <a:r>
              <a:rPr lang="en-US" dirty="0" smtClean="0"/>
              <a:t>Urine is all over including your shirt front. </a:t>
            </a:r>
          </a:p>
          <a:p>
            <a:pPr lvl="1">
              <a:defRPr/>
            </a:pPr>
            <a:r>
              <a:rPr lang="en-US" dirty="0" smtClean="0"/>
              <a:t>Can you pray in these clothes.  </a:t>
            </a:r>
          </a:p>
        </p:txBody>
      </p:sp>
      <p:graphicFrame>
        <p:nvGraphicFramePr>
          <p:cNvPr id="8" name="Content Placeholder 7"/>
          <p:cNvGraphicFramePr>
            <a:graphicFrameLocks noGrp="1"/>
          </p:cNvGraphicFramePr>
          <p:nvPr>
            <p:ph sz="half" idx="2"/>
          </p:nvPr>
        </p:nvGraphicFramePr>
        <p:xfrm>
          <a:off x="4648200" y="1920875"/>
          <a:ext cx="4038600" cy="44338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89730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heckerboard(across)">
                                      <p:cBhvr>
                                        <p:cTn id="15" dur="500"/>
                                        <p:tgtEl>
                                          <p:spTgt spid="3">
                                            <p:txEl>
                                              <p:pRg st="2" end="2"/>
                                            </p:txEl>
                                          </p:spTgt>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checkerboard(across)">
                                      <p:cBhvr>
                                        <p:cTn id="18" dur="500"/>
                                        <p:tgtEl>
                                          <p:spTgt spid="3">
                                            <p:txEl>
                                              <p:pRg st="3" end="3"/>
                                            </p:txEl>
                                          </p:spTgt>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checkerboard(across)">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heckerboard(across)">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Graphic spid="8" grpId="0">
        <p:bldAsOne/>
      </p:bldGraphic>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7359650" y="31607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a:cs typeface="Arial" charset="0"/>
            </a:endParaRPr>
          </a:p>
        </p:txBody>
      </p:sp>
      <p:sp>
        <p:nvSpPr>
          <p:cNvPr id="40963" name="Text Box 3"/>
          <p:cNvSpPr txBox="1">
            <a:spLocks noChangeArrowheads="1"/>
          </p:cNvSpPr>
          <p:nvPr/>
        </p:nvSpPr>
        <p:spPr bwMode="auto">
          <a:xfrm>
            <a:off x="1187450" y="1196975"/>
            <a:ext cx="2663825" cy="396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a:solidFill>
                  <a:srgbClr val="000000"/>
                </a:solidFill>
                <a:cs typeface="Arial" charset="0"/>
              </a:rPr>
              <a:t>Spiritual Cleanliness</a:t>
            </a:r>
          </a:p>
        </p:txBody>
      </p:sp>
      <p:sp>
        <p:nvSpPr>
          <p:cNvPr id="40964" name="Text Box 4"/>
          <p:cNvSpPr txBox="1">
            <a:spLocks noChangeArrowheads="1"/>
          </p:cNvSpPr>
          <p:nvPr/>
        </p:nvSpPr>
        <p:spPr bwMode="auto">
          <a:xfrm>
            <a:off x="7308850" y="2636838"/>
            <a:ext cx="2022475" cy="1046162"/>
          </a:xfrm>
          <a:prstGeom prst="rect">
            <a:avLst/>
          </a:prstGeom>
          <a:solidFill>
            <a:schemeClr val="tx1"/>
          </a:solidFill>
          <a:ln w="9525">
            <a:solidFill>
              <a:schemeClr val="tx1"/>
            </a:solidFill>
            <a:miter lim="800000"/>
            <a:headEnd/>
            <a:tailEnd/>
          </a:ln>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200">
                <a:solidFill>
                  <a:srgbClr val="000000"/>
                </a:solidFill>
                <a:cs typeface="Arial" charset="0"/>
              </a:rPr>
              <a:t>Physical</a:t>
            </a:r>
          </a:p>
          <a:p>
            <a:pPr eaLnBrk="1" hangingPunct="1"/>
            <a:r>
              <a:rPr lang="en-US" sz="2200">
                <a:solidFill>
                  <a:srgbClr val="000000"/>
                </a:solidFill>
                <a:cs typeface="Arial" charset="0"/>
              </a:rPr>
              <a:t>Cleanliness</a:t>
            </a:r>
            <a:r>
              <a:rPr lang="ur-PK">
                <a:solidFill>
                  <a:srgbClr val="000000"/>
                </a:solidFill>
                <a:cs typeface="Arial" charset="0"/>
              </a:rPr>
              <a:t>	</a:t>
            </a:r>
          </a:p>
          <a:p>
            <a:pPr eaLnBrk="1" hangingPunct="1"/>
            <a:endParaRPr lang="en-US">
              <a:solidFill>
                <a:srgbClr val="000000"/>
              </a:solidFill>
              <a:cs typeface="Arial" charset="0"/>
            </a:endParaRPr>
          </a:p>
        </p:txBody>
      </p:sp>
      <p:sp>
        <p:nvSpPr>
          <p:cNvPr id="40965" name="Text Box 5"/>
          <p:cNvSpPr txBox="1">
            <a:spLocks noChangeArrowheads="1"/>
          </p:cNvSpPr>
          <p:nvPr/>
        </p:nvSpPr>
        <p:spPr bwMode="auto">
          <a:xfrm>
            <a:off x="5364163" y="5157788"/>
            <a:ext cx="2492375" cy="396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a:solidFill>
                  <a:srgbClr val="000000"/>
                </a:solidFill>
                <a:cs typeface="Arial" charset="0"/>
              </a:rPr>
              <a:t>Purity in Behaviour</a:t>
            </a:r>
          </a:p>
        </p:txBody>
      </p:sp>
      <p:sp>
        <p:nvSpPr>
          <p:cNvPr id="40966" name="Text Box 6"/>
          <p:cNvSpPr txBox="1">
            <a:spLocks noChangeArrowheads="1"/>
          </p:cNvSpPr>
          <p:nvPr/>
        </p:nvSpPr>
        <p:spPr bwMode="auto">
          <a:xfrm>
            <a:off x="2700338" y="2997200"/>
            <a:ext cx="43926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a:cs typeface="Times New Roman" pitchFamily="18" charset="0"/>
              </a:rPr>
              <a:t>Concept of Taharat in Islam</a:t>
            </a:r>
            <a:r>
              <a:rPr lang="ur-PK" sz="2400">
                <a:cs typeface="Arial" charset="0"/>
              </a:rPr>
              <a:t>   </a:t>
            </a:r>
            <a:endParaRPr lang="en-US" sz="2400">
              <a:cs typeface="Arial" charset="0"/>
            </a:endParaRPr>
          </a:p>
        </p:txBody>
      </p:sp>
      <p:sp>
        <p:nvSpPr>
          <p:cNvPr id="40967" name="Text Box 7"/>
          <p:cNvSpPr txBox="1">
            <a:spLocks noChangeArrowheads="1"/>
          </p:cNvSpPr>
          <p:nvPr/>
        </p:nvSpPr>
        <p:spPr bwMode="auto">
          <a:xfrm>
            <a:off x="2392363" y="4954588"/>
            <a:ext cx="184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sz="3600">
              <a:solidFill>
                <a:srgbClr val="000000"/>
              </a:solidFill>
              <a:cs typeface="Arial" charset="0"/>
            </a:endParaRPr>
          </a:p>
        </p:txBody>
      </p:sp>
      <p:sp>
        <p:nvSpPr>
          <p:cNvPr id="40968" name="Text Box 8"/>
          <p:cNvSpPr txBox="1">
            <a:spLocks noChangeArrowheads="1"/>
          </p:cNvSpPr>
          <p:nvPr/>
        </p:nvSpPr>
        <p:spPr bwMode="auto">
          <a:xfrm>
            <a:off x="1187450" y="5157788"/>
            <a:ext cx="2305050" cy="396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a:solidFill>
                  <a:srgbClr val="000000"/>
                </a:solidFill>
                <a:cs typeface="Arial" charset="0"/>
              </a:rPr>
              <a:t>Purity in Dealings</a:t>
            </a:r>
          </a:p>
        </p:txBody>
      </p:sp>
      <p:sp>
        <p:nvSpPr>
          <p:cNvPr id="40969" name="Line 9"/>
          <p:cNvSpPr>
            <a:spLocks noChangeShapeType="1"/>
          </p:cNvSpPr>
          <p:nvPr/>
        </p:nvSpPr>
        <p:spPr bwMode="auto">
          <a:xfrm flipH="1">
            <a:off x="1979613" y="3284538"/>
            <a:ext cx="6492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970" name="Line 10"/>
          <p:cNvSpPr>
            <a:spLocks noChangeShapeType="1"/>
          </p:cNvSpPr>
          <p:nvPr/>
        </p:nvSpPr>
        <p:spPr bwMode="auto">
          <a:xfrm>
            <a:off x="6877050" y="3213100"/>
            <a:ext cx="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971" name="Line 11"/>
          <p:cNvSpPr>
            <a:spLocks noChangeShapeType="1"/>
          </p:cNvSpPr>
          <p:nvPr/>
        </p:nvSpPr>
        <p:spPr bwMode="auto">
          <a:xfrm>
            <a:off x="6588125" y="3213100"/>
            <a:ext cx="5746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972" name="Text Box 12"/>
          <p:cNvSpPr txBox="1">
            <a:spLocks noChangeArrowheads="1"/>
          </p:cNvSpPr>
          <p:nvPr/>
        </p:nvSpPr>
        <p:spPr bwMode="auto">
          <a:xfrm>
            <a:off x="5435600" y="1196975"/>
            <a:ext cx="1944688" cy="396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a:solidFill>
                  <a:srgbClr val="000000"/>
                </a:solidFill>
                <a:cs typeface="Arial" charset="0"/>
              </a:rPr>
              <a:t>Pure Ideology</a:t>
            </a:r>
          </a:p>
        </p:txBody>
      </p:sp>
      <p:sp>
        <p:nvSpPr>
          <p:cNvPr id="40973" name="Line 13"/>
          <p:cNvSpPr>
            <a:spLocks noChangeShapeType="1"/>
          </p:cNvSpPr>
          <p:nvPr/>
        </p:nvSpPr>
        <p:spPr bwMode="auto">
          <a:xfrm flipH="1" flipV="1">
            <a:off x="3132138" y="1844675"/>
            <a:ext cx="576262" cy="10795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974" name="Line 14"/>
          <p:cNvSpPr>
            <a:spLocks noChangeShapeType="1"/>
          </p:cNvSpPr>
          <p:nvPr/>
        </p:nvSpPr>
        <p:spPr bwMode="auto">
          <a:xfrm flipV="1">
            <a:off x="5651500" y="1773238"/>
            <a:ext cx="215900" cy="12239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975" name="Line 15"/>
          <p:cNvSpPr>
            <a:spLocks noChangeShapeType="1"/>
          </p:cNvSpPr>
          <p:nvPr/>
        </p:nvSpPr>
        <p:spPr bwMode="auto">
          <a:xfrm flipH="1">
            <a:off x="3419475" y="3644900"/>
            <a:ext cx="215900" cy="13684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976" name="Line 16"/>
          <p:cNvSpPr>
            <a:spLocks noChangeShapeType="1"/>
          </p:cNvSpPr>
          <p:nvPr/>
        </p:nvSpPr>
        <p:spPr bwMode="auto">
          <a:xfrm>
            <a:off x="5795963" y="3644900"/>
            <a:ext cx="288925" cy="12969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40977" name="Text Box 17"/>
          <p:cNvSpPr txBox="1">
            <a:spLocks noChangeArrowheads="1"/>
          </p:cNvSpPr>
          <p:nvPr/>
        </p:nvSpPr>
        <p:spPr bwMode="auto">
          <a:xfrm>
            <a:off x="179388" y="2997200"/>
            <a:ext cx="1728787" cy="3968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a:solidFill>
                  <a:srgbClr val="000000"/>
                </a:solidFill>
                <a:cs typeface="Arial" charset="0"/>
              </a:rPr>
              <a:t>Pure Society</a:t>
            </a:r>
          </a:p>
        </p:txBody>
      </p:sp>
      <p:cxnSp>
        <p:nvCxnSpPr>
          <p:cNvPr id="40978" name="AutoShape 18"/>
          <p:cNvCxnSpPr>
            <a:cxnSpLocks noChangeShapeType="1"/>
            <a:stCxn id="40965" idx="1"/>
            <a:endCxn id="40968" idx="3"/>
          </p:cNvCxnSpPr>
          <p:nvPr/>
        </p:nvCxnSpPr>
        <p:spPr bwMode="auto">
          <a:xfrm flipH="1">
            <a:off x="3492500" y="5356225"/>
            <a:ext cx="1871663"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40979" name="AutoShape 19"/>
          <p:cNvCxnSpPr>
            <a:cxnSpLocks noChangeShapeType="1"/>
            <a:stCxn id="40972" idx="1"/>
            <a:endCxn id="40963" idx="3"/>
          </p:cNvCxnSpPr>
          <p:nvPr/>
        </p:nvCxnSpPr>
        <p:spPr bwMode="auto">
          <a:xfrm flipH="1">
            <a:off x="3851275" y="1395413"/>
            <a:ext cx="1584325"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40980" name="AutoShape 20"/>
          <p:cNvCxnSpPr>
            <a:cxnSpLocks noChangeShapeType="1"/>
          </p:cNvCxnSpPr>
          <p:nvPr/>
        </p:nvCxnSpPr>
        <p:spPr bwMode="auto">
          <a:xfrm flipH="1">
            <a:off x="1042988" y="1628775"/>
            <a:ext cx="1331912" cy="1368425"/>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40981" name="AutoShape 21"/>
          <p:cNvCxnSpPr>
            <a:cxnSpLocks noChangeShapeType="1"/>
          </p:cNvCxnSpPr>
          <p:nvPr/>
        </p:nvCxnSpPr>
        <p:spPr bwMode="auto">
          <a:xfrm>
            <a:off x="827088" y="3429000"/>
            <a:ext cx="1441450" cy="172878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40982" name="AutoShape 22"/>
          <p:cNvCxnSpPr>
            <a:cxnSpLocks noChangeShapeType="1"/>
            <a:endCxn id="40964" idx="0"/>
          </p:cNvCxnSpPr>
          <p:nvPr/>
        </p:nvCxnSpPr>
        <p:spPr bwMode="auto">
          <a:xfrm>
            <a:off x="7258050" y="1557338"/>
            <a:ext cx="1062038" cy="107950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40983" name="AutoShape 23"/>
          <p:cNvCxnSpPr>
            <a:cxnSpLocks noChangeShapeType="1"/>
          </p:cNvCxnSpPr>
          <p:nvPr/>
        </p:nvCxnSpPr>
        <p:spPr bwMode="auto">
          <a:xfrm flipH="1">
            <a:off x="7019925" y="3716338"/>
            <a:ext cx="1203325" cy="151288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24" name="Oval 23"/>
          <p:cNvSpPr>
            <a:spLocks noChangeArrowheads="1"/>
          </p:cNvSpPr>
          <p:nvPr/>
        </p:nvSpPr>
        <p:spPr bwMode="auto">
          <a:xfrm>
            <a:off x="7072313" y="2428875"/>
            <a:ext cx="2071687" cy="1357313"/>
          </a:xfrm>
          <a:prstGeom prst="ellipse">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Scale>
                                      <p:cBhvr>
                                        <p:cTn id="7"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4"/>
                                        </p:tgtEl>
                                        <p:attrNameLst>
                                          <p:attrName>ppt_x</p:attrName>
                                          <p:attrName>ppt_y</p:attrName>
                                        </p:attrNameLst>
                                      </p:cBhvr>
                                    </p:animMotion>
                                    <p:animEffect transition="in" filter="fade">
                                      <p:cBhvr>
                                        <p:cTn id="9"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1619250" y="1989138"/>
            <a:ext cx="6327775"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8800">
                <a:cs typeface="Times New Roman" pitchFamily="18" charset="0"/>
              </a:rPr>
              <a:t>Physical Cleanliness </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defRPr/>
            </a:pPr>
            <a:endParaRPr lang="en-US" smtClean="0"/>
          </a:p>
        </p:txBody>
      </p:sp>
      <p:sp>
        <p:nvSpPr>
          <p:cNvPr id="56323" name="Rectangle 3"/>
          <p:cNvSpPr>
            <a:spLocks noGrp="1" noChangeArrowheads="1"/>
          </p:cNvSpPr>
          <p:nvPr>
            <p:ph type="body" idx="1"/>
          </p:nvPr>
        </p:nvSpPr>
        <p:spPr>
          <a:xfrm>
            <a:off x="2700338" y="2332038"/>
            <a:ext cx="8229600" cy="4525962"/>
          </a:xfrm>
        </p:spPr>
        <p:txBody>
          <a:bodyPr/>
          <a:lstStyle/>
          <a:p>
            <a:pPr eaLnBrk="1" hangingPunct="1">
              <a:defRPr/>
            </a:pPr>
            <a:endParaRPr lang="en-US" dirty="0" smtClean="0"/>
          </a:p>
        </p:txBody>
      </p:sp>
      <p:pic>
        <p:nvPicPr>
          <p:cNvPr id="43012" name="Picture 6" descr="C:\Users\Nosheen\Desktop\Pictures\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620713"/>
            <a:ext cx="3889375" cy="568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7" descr="C:\Users\Nosheen\Desktop\Pictures\Picture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0700" y="1484313"/>
            <a:ext cx="4740275"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6" descr="C:\Users\Nosheen\Desktop\Pictures\Picture4.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79388" y="404813"/>
            <a:ext cx="6096000" cy="4076700"/>
          </a:xfr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a:defRPr/>
            </a:pPr>
            <a:endParaRPr lang="en-US"/>
          </a:p>
        </p:txBody>
      </p:sp>
      <p:pic>
        <p:nvPicPr>
          <p:cNvPr id="44036" name="Picture 7" descr="C:\Users\Nosheen\Desktop\Pictures\Picture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163" y="1539875"/>
            <a:ext cx="3522662" cy="509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defRPr/>
            </a:pPr>
            <a:endParaRPr lang="en-US" smtClean="0"/>
          </a:p>
        </p:txBody>
      </p:sp>
      <p:sp>
        <p:nvSpPr>
          <p:cNvPr id="57347" name="Rectangle 3"/>
          <p:cNvSpPr>
            <a:spLocks noGrp="1" noChangeArrowheads="1"/>
          </p:cNvSpPr>
          <p:nvPr>
            <p:ph type="body" idx="1"/>
          </p:nvPr>
        </p:nvSpPr>
        <p:spPr/>
        <p:txBody>
          <a:bodyPr/>
          <a:lstStyle/>
          <a:p>
            <a:pPr eaLnBrk="1" hangingPunct="1">
              <a:defRPr/>
            </a:pPr>
            <a:endParaRPr lang="en-US" dirty="0" smtClean="0"/>
          </a:p>
        </p:txBody>
      </p:sp>
      <p:pic>
        <p:nvPicPr>
          <p:cNvPr id="45060" name="Picture 9" descr="Ih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1628775"/>
            <a:ext cx="3408363" cy="408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Picture 6" descr="C:\Users\Nosheen\Desktop\Pictures\Picture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9338" y="2398713"/>
            <a:ext cx="3600450" cy="2379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dirty="0"/>
          </a:p>
        </p:txBody>
      </p:sp>
      <p:pic>
        <p:nvPicPr>
          <p:cNvPr id="9221" name="Picture 9" descr="http://pro.corbis.com/images/42-17446958.jpg?size=572&amp;uid=%7b266eb6e0-f046-4308-a9f3-64f3d7f6e5d1%7d"/>
          <p:cNvPicPr>
            <a:picLocks noChangeAspect="1" noChangeArrowheads="1"/>
          </p:cNvPicPr>
          <p:nvPr/>
        </p:nvPicPr>
        <p:blipFill>
          <a:blip r:embed="rId3"/>
          <a:srcRect t="9119"/>
          <a:stretch>
            <a:fillRect/>
          </a:stretch>
        </p:blipFill>
        <p:spPr bwMode="auto">
          <a:xfrm>
            <a:off x="4143372" y="2285992"/>
            <a:ext cx="5351462" cy="4000500"/>
          </a:xfrm>
          <a:prstGeom prst="rect">
            <a:avLst/>
          </a:prstGeom>
          <a:noFill/>
          <a:ln w="9525">
            <a:noFill/>
            <a:miter lim="800000"/>
            <a:headEnd/>
            <a:tailEnd/>
          </a:ln>
          <a:scene3d>
            <a:camera prst="isometricRightUp"/>
            <a:lightRig rig="threePt" dir="t"/>
          </a:scene3d>
          <a:sp3d>
            <a:bevelT prst="angle"/>
          </a:sp3d>
        </p:spPr>
      </p:pic>
      <p:pic>
        <p:nvPicPr>
          <p:cNvPr id="6" name="Picture 4"/>
          <p:cNvPicPr>
            <a:picLocks noChangeAspect="1" noChangeArrowheads="1"/>
          </p:cNvPicPr>
          <p:nvPr/>
        </p:nvPicPr>
        <p:blipFill>
          <a:blip r:embed="rId4"/>
          <a:srcRect/>
          <a:stretch>
            <a:fillRect/>
          </a:stretch>
        </p:blipFill>
        <p:spPr bwMode="auto">
          <a:xfrm>
            <a:off x="-785850" y="785794"/>
            <a:ext cx="6896100" cy="4525963"/>
          </a:xfrm>
          <a:prstGeom prst="rect">
            <a:avLst/>
          </a:prstGeom>
          <a:noFill/>
          <a:ln w="9525">
            <a:noFill/>
            <a:miter lim="800000"/>
            <a:headEnd/>
            <a:tailEnd/>
          </a:ln>
          <a:effectLst/>
          <a:scene3d>
            <a:camera prst="isometricRightUp"/>
            <a:lightRig rig="threePt" dir="t"/>
          </a:scene3d>
          <a:sp3d>
            <a:bevelT prst="angle"/>
          </a:sp3d>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nodeType="clickEffect">
                                  <p:stCondLst>
                                    <p:cond delay="0"/>
                                  </p:stCondLst>
                                  <p:childTnLst>
                                    <p:set>
                                      <p:cBhvr>
                                        <p:cTn id="13" dur="1" fill="hold">
                                          <p:stCondLst>
                                            <p:cond delay="0"/>
                                          </p:stCondLst>
                                        </p:cTn>
                                        <p:tgtEl>
                                          <p:spTgt spid="9221"/>
                                        </p:tgtEl>
                                        <p:attrNameLst>
                                          <p:attrName>style.visibility</p:attrName>
                                        </p:attrNameLst>
                                      </p:cBhvr>
                                      <p:to>
                                        <p:strVal val="visible"/>
                                      </p:to>
                                    </p:set>
                                    <p:animScale>
                                      <p:cBhvr>
                                        <p:cTn id="14" dur="1000" decel="50000" fill="hold">
                                          <p:stCondLst>
                                            <p:cond delay="0"/>
                                          </p:stCondLst>
                                        </p:cTn>
                                        <p:tgtEl>
                                          <p:spTgt spid="92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9221"/>
                                        </p:tgtEl>
                                        <p:attrNameLst>
                                          <p:attrName>ppt_x</p:attrName>
                                          <p:attrName>ppt_y</p:attrName>
                                        </p:attrNameLst>
                                      </p:cBhvr>
                                    </p:animMotion>
                                    <p:animEffect transition="in" filter="fade">
                                      <p:cBhvr>
                                        <p:cTn id="16" dur="10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46084" name="Picture 2" descr="http://pro.corbis.com/images/OF009062.jpg?size=67&amp;uid=%7bce512eba-7450-477e-9e73-3e594daeecec%7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25" y="642938"/>
            <a:ext cx="82423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pic>
        <p:nvPicPr>
          <p:cNvPr id="49157" name="Picture 2" descr="http://pro.corbis.com/images/42-17561098.jpg?size=67&amp;uid=%7b5babf9dc-dd1f-4dc0-a34b-7924256b5b51%7d"/>
          <p:cNvPicPr>
            <a:picLocks noChangeAspect="1" noChangeArrowheads="1"/>
          </p:cNvPicPr>
          <p:nvPr/>
        </p:nvPicPr>
        <p:blipFill>
          <a:blip r:embed="rId3"/>
          <a:srcRect t="28125"/>
          <a:stretch>
            <a:fillRect/>
          </a:stretch>
        </p:blipFill>
        <p:spPr bwMode="auto">
          <a:xfrm>
            <a:off x="2428860" y="1142984"/>
            <a:ext cx="4425950" cy="4786313"/>
          </a:xfrm>
          <a:prstGeom prst="rect">
            <a:avLst/>
          </a:prstGeom>
          <a:noFill/>
          <a:ln w="9525">
            <a:noFill/>
            <a:miter lim="800000"/>
            <a:headEnd/>
            <a:tailEnd/>
          </a:ln>
          <a:scene3d>
            <a:camera prst="orthographicFront"/>
            <a:lightRig rig="threePt" dir="t"/>
          </a:scene3d>
          <a:sp3d>
            <a:bevelT prst="angle"/>
          </a:sp3d>
        </p:spPr>
      </p:pic>
      <p:sp>
        <p:nvSpPr>
          <p:cNvPr id="4" name="Content Placeholder 3"/>
          <p:cNvSpPr>
            <a:spLocks noGrp="1"/>
          </p:cNvSpPr>
          <p:nvPr>
            <p:ph idx="1"/>
          </p:nvPr>
        </p:nvSpPr>
        <p:spPr/>
        <p:txBody>
          <a:bodyPr/>
          <a:lstStyle/>
          <a:p>
            <a:pPr>
              <a:defRPr/>
            </a:pPr>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sz="6000" dirty="0" smtClean="0"/>
              <a:t>Do not equate </a:t>
            </a:r>
            <a:r>
              <a:rPr lang="en-US" sz="6000" dirty="0" err="1" smtClean="0"/>
              <a:t>Taharah</a:t>
            </a:r>
            <a:r>
              <a:rPr lang="en-US" sz="6000" dirty="0" smtClean="0"/>
              <a:t> with Fancy stuff</a:t>
            </a:r>
            <a:endParaRPr lang="en-US" sz="6000" dirty="0"/>
          </a:p>
        </p:txBody>
      </p:sp>
      <p:sp>
        <p:nvSpPr>
          <p:cNvPr id="3" name="Content Placeholder 2"/>
          <p:cNvSpPr>
            <a:spLocks noGrp="1"/>
          </p:cNvSpPr>
          <p:nvPr>
            <p:ph idx="1"/>
          </p:nvPr>
        </p:nvSpPr>
        <p:spPr/>
        <p:txBody>
          <a:bodyPr/>
          <a:lstStyle/>
          <a:p>
            <a:pPr>
              <a:defRPr/>
            </a:pPr>
            <a:endParaRPr lang="en-US" dirty="0" smtClean="0"/>
          </a:p>
          <a:p>
            <a:pPr>
              <a:defRPr/>
            </a:pPr>
            <a:endParaRPr lang="en-US" dirty="0" smtClean="0"/>
          </a:p>
          <a:p>
            <a:pPr>
              <a:buFont typeface="Wingdings" pitchFamily="2" charset="2"/>
              <a:buNone/>
              <a:defRPr/>
            </a:pPr>
            <a:endParaRPr lang="en-US" dirty="0" smtClean="0"/>
          </a:p>
          <a:p>
            <a:pPr>
              <a:buFont typeface="Wingdings" pitchFamily="2" charset="2"/>
              <a:buNone/>
              <a:defRPr/>
            </a:pPr>
            <a:r>
              <a:rPr lang="en-US" dirty="0" smtClean="0"/>
              <a:t>	</a:t>
            </a:r>
            <a:r>
              <a:rPr lang="en-US" sz="5400" dirty="0" err="1" smtClean="0"/>
              <a:t>Taharah</a:t>
            </a:r>
            <a:r>
              <a:rPr lang="en-US" sz="5400" dirty="0" smtClean="0"/>
              <a:t>              </a:t>
            </a:r>
            <a:r>
              <a:rPr lang="en-US" sz="6000" dirty="0" smtClean="0">
                <a:latin typeface="Matura MT Script Capitals" pitchFamily="66" charset="0"/>
              </a:rPr>
              <a:t>Fancy </a:t>
            </a:r>
            <a:endParaRPr lang="en-US" sz="6000" dirty="0">
              <a:latin typeface="Matura MT Script Capitals" pitchFamily="66" charset="0"/>
            </a:endParaRPr>
          </a:p>
        </p:txBody>
      </p:sp>
      <p:pic>
        <p:nvPicPr>
          <p:cNvPr id="48132" name="Picture 2" descr="http://www.leveragetutoring.com/LT-Pics/NotEqual.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7625" y="2928938"/>
            <a:ext cx="1876425"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49156" name="Picture 2" descr="http://www.deviantart.com/download/73219756/Fancy_Bathroom_by_nickeatworl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3" y="1500188"/>
            <a:ext cx="8723312" cy="490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4" name="Picture 4" descr="http://pro.corbis.com/images/EK003833.jpg?size=67&amp;uid=%7baf622fa6-8d32-49ee-b108-78e467f0159a%7d"/>
          <p:cNvPicPr>
            <a:picLocks noChangeAspect="1" noChangeArrowheads="1"/>
          </p:cNvPicPr>
          <p:nvPr/>
        </p:nvPicPr>
        <p:blipFill>
          <a:blip r:embed="rId3">
            <a:extLst>
              <a:ext uri="{28A0092B-C50C-407E-A947-70E740481C1C}">
                <a14:useLocalDpi xmlns:a14="http://schemas.microsoft.com/office/drawing/2010/main" val="0"/>
              </a:ext>
            </a:extLst>
          </a:blip>
          <a:srcRect t="12411"/>
          <a:stretch>
            <a:fillRect/>
          </a:stretch>
        </p:blipFill>
        <p:spPr bwMode="auto">
          <a:xfrm>
            <a:off x="285750" y="2071688"/>
            <a:ext cx="5219700" cy="302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descr="http://scienceblogs.com/clock/upload/2007/03/squat-toile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7875" y="2286000"/>
            <a:ext cx="2857500" cy="387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Scale>
                                      <p:cBhvr>
                                        <p:cTn id="1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5"/>
                                        </p:tgtEl>
                                        <p:attrNameLst>
                                          <p:attrName>ppt_x</p:attrName>
                                          <p:attrName>ppt_y</p:attrName>
                                        </p:attrNameLst>
                                      </p:cBhvr>
                                    </p:animMotion>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a:p>
        </p:txBody>
      </p:sp>
      <p:pic>
        <p:nvPicPr>
          <p:cNvPr id="51204" name="Picture 4" descr="http://pro.corbis.com/images/42-17561105.jpg?size=67&amp;uid=%7b8edd7eec-b195-4215-b9c4-b008295b656b%7d"/>
          <p:cNvPicPr>
            <a:picLocks noChangeAspect="1" noChangeArrowheads="1"/>
          </p:cNvPicPr>
          <p:nvPr/>
        </p:nvPicPr>
        <p:blipFill rotWithShape="1">
          <a:blip r:embed="rId3">
            <a:extLst>
              <a:ext uri="{28A0092B-C50C-407E-A947-70E740481C1C}">
                <a14:useLocalDpi xmlns:a14="http://schemas.microsoft.com/office/drawing/2010/main" val="0"/>
              </a:ext>
            </a:extLst>
          </a:blip>
          <a:srcRect t="12364" r="8594"/>
          <a:stretch/>
        </p:blipFill>
        <p:spPr bwMode="auto">
          <a:xfrm>
            <a:off x="1043608" y="1646671"/>
            <a:ext cx="7024265" cy="4482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dirty="0"/>
          </a:p>
        </p:txBody>
      </p:sp>
      <p:sp>
        <p:nvSpPr>
          <p:cNvPr id="3" name="Content Placeholder 2"/>
          <p:cNvSpPr>
            <a:spLocks noGrp="1"/>
          </p:cNvSpPr>
          <p:nvPr>
            <p:ph idx="1"/>
          </p:nvPr>
        </p:nvSpPr>
        <p:spPr/>
        <p:txBody>
          <a:bodyPr/>
          <a:lstStyle/>
          <a:p>
            <a:pPr>
              <a:defRPr/>
            </a:pPr>
            <a:endParaRPr lang="en-US" dirty="0"/>
          </a:p>
        </p:txBody>
      </p:sp>
      <p:pic>
        <p:nvPicPr>
          <p:cNvPr id="52228" name="Picture 5" descr="C:\Users\Nosheen\Desktop\Pictures\Picture8.jpg"/>
          <p:cNvPicPr>
            <a:picLocks noChangeAspect="1" noChangeArrowheads="1"/>
          </p:cNvPicPr>
          <p:nvPr/>
        </p:nvPicPr>
        <p:blipFill rotWithShape="1">
          <a:blip r:embed="rId3">
            <a:extLst>
              <a:ext uri="{28A0092B-C50C-407E-A947-70E740481C1C}">
                <a14:useLocalDpi xmlns:a14="http://schemas.microsoft.com/office/drawing/2010/main" val="0"/>
              </a:ext>
            </a:extLst>
          </a:blip>
          <a:srcRect l="1616" t="16583" r="2252"/>
          <a:stretch/>
        </p:blipFill>
        <p:spPr bwMode="auto">
          <a:xfrm>
            <a:off x="147016" y="2060848"/>
            <a:ext cx="8821962" cy="398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pic>
        <p:nvPicPr>
          <p:cNvPr id="53251" name="Picture 5" descr="C:\Users\Nosheen\Desktop\Pictures\Picture9.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39750" y="549275"/>
            <a:ext cx="4465638" cy="5946775"/>
          </a:xfr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642938"/>
            <a:ext cx="8229600" cy="1436687"/>
          </a:xfrm>
        </p:spPr>
        <p:txBody>
          <a:bodyPr/>
          <a:lstStyle/>
          <a:p>
            <a:pPr>
              <a:defRPr/>
            </a:pPr>
            <a:r>
              <a:rPr lang="en-US" sz="3600" dirty="0" smtClean="0">
                <a:latin typeface="Lucida Calligraphy" pitchFamily="66" charset="0"/>
                <a:cs typeface="Arabic Typesetting" pitchFamily="66" charset="-78"/>
              </a:rPr>
              <a:t>Must not be embarrassed in asking </a:t>
            </a:r>
            <a:r>
              <a:rPr lang="en-US" sz="3600" dirty="0" err="1" smtClean="0">
                <a:latin typeface="Lucida Calligraphy" pitchFamily="66" charset="0"/>
                <a:cs typeface="Arabic Typesetting" pitchFamily="66" charset="-78"/>
              </a:rPr>
              <a:t>Taharah</a:t>
            </a:r>
            <a:r>
              <a:rPr lang="en-US" sz="3600" dirty="0" smtClean="0">
                <a:latin typeface="Lucida Calligraphy" pitchFamily="66" charset="0"/>
                <a:cs typeface="Arabic Typesetting" pitchFamily="66" charset="-78"/>
              </a:rPr>
              <a:t> issues</a:t>
            </a:r>
            <a:r>
              <a:rPr lang="en-US" sz="5400" dirty="0" smtClean="0">
                <a:latin typeface="Arabic Typesetting" pitchFamily="66" charset="-78"/>
                <a:cs typeface="Arabic Typesetting" pitchFamily="66" charset="-78"/>
              </a:rPr>
              <a:t/>
            </a:r>
            <a:br>
              <a:rPr lang="en-US" sz="5400" dirty="0" smtClean="0">
                <a:latin typeface="Arabic Typesetting" pitchFamily="66" charset="-78"/>
                <a:cs typeface="Arabic Typesetting" pitchFamily="66" charset="-78"/>
              </a:rPr>
            </a:br>
            <a:endParaRPr lang="en-US" sz="5400" dirty="0">
              <a:latin typeface="Arabic Typesetting" pitchFamily="66" charset="-78"/>
              <a:cs typeface="Arabic Typesetting" pitchFamily="66" charset="-78"/>
            </a:endParaRPr>
          </a:p>
        </p:txBody>
      </p:sp>
      <p:sp>
        <p:nvSpPr>
          <p:cNvPr id="3" name="Content Placeholder 2"/>
          <p:cNvSpPr>
            <a:spLocks noGrp="1"/>
          </p:cNvSpPr>
          <p:nvPr>
            <p:ph sz="half" idx="1"/>
          </p:nvPr>
        </p:nvSpPr>
        <p:spPr>
          <a:xfrm>
            <a:off x="357188" y="2286000"/>
            <a:ext cx="8786812" cy="4572000"/>
          </a:xfrm>
        </p:spPr>
        <p:txBody>
          <a:bodyPr/>
          <a:lstStyle/>
          <a:p>
            <a:pPr>
              <a:buFont typeface="Wingdings" pitchFamily="2" charset="2"/>
              <a:buNone/>
              <a:defRPr/>
            </a:pPr>
            <a:r>
              <a:rPr lang="en-US" dirty="0" smtClean="0"/>
              <a:t>	</a:t>
            </a:r>
            <a:r>
              <a:rPr lang="en-US" dirty="0" smtClean="0">
                <a:latin typeface="Lucida Calligraphy" pitchFamily="66" charset="0"/>
              </a:rPr>
              <a:t>Aisha (RA) praised women of </a:t>
            </a:r>
            <a:r>
              <a:rPr lang="en-US" dirty="0" err="1" smtClean="0">
                <a:latin typeface="Lucida Calligraphy" pitchFamily="66" charset="0"/>
              </a:rPr>
              <a:t>Madina</a:t>
            </a:r>
            <a:r>
              <a:rPr lang="en-US" dirty="0" smtClean="0">
                <a:latin typeface="Lucida Calligraphy" pitchFamily="66" charset="0"/>
              </a:rPr>
              <a:t>,  saying that the women of </a:t>
            </a:r>
            <a:r>
              <a:rPr lang="en-US" i="1" dirty="0" err="1" smtClean="0">
                <a:latin typeface="Lucida Calligraphy" pitchFamily="66" charset="0"/>
              </a:rPr>
              <a:t>Ansaar</a:t>
            </a:r>
            <a:r>
              <a:rPr lang="en-US" i="1" dirty="0" smtClean="0">
                <a:latin typeface="Lucida Calligraphy" pitchFamily="66" charset="0"/>
              </a:rPr>
              <a:t> </a:t>
            </a:r>
          </a:p>
          <a:p>
            <a:pPr>
              <a:buFont typeface="Wingdings" pitchFamily="2" charset="2"/>
              <a:buNone/>
              <a:defRPr/>
            </a:pPr>
            <a:r>
              <a:rPr lang="en-US" i="1" dirty="0" smtClean="0">
                <a:latin typeface="Lucida Calligraphy" pitchFamily="66" charset="0"/>
              </a:rPr>
              <a:t>	</a:t>
            </a:r>
            <a:r>
              <a:rPr lang="en-US" dirty="0" smtClean="0">
                <a:latin typeface="Lucida Calligraphy" pitchFamily="66" charset="0"/>
              </a:rPr>
              <a:t>are not embarrassed at inquiring  about any issues.</a:t>
            </a:r>
            <a:r>
              <a:rPr lang="en-US" dirty="0" smtClean="0"/>
              <a:t> </a:t>
            </a:r>
          </a:p>
          <a:p>
            <a:pPr>
              <a:buFont typeface="Wingdings" pitchFamily="2" charset="2"/>
              <a:buNone/>
              <a:defRPr/>
            </a:pPr>
            <a:r>
              <a:rPr lang="en-US" dirty="0" smtClean="0"/>
              <a:t>	(Muslim)</a:t>
            </a:r>
            <a:endParaRPr lang="en-US" dirty="0"/>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pic>
        <p:nvPicPr>
          <p:cNvPr id="55299" name="Picture 5" descr="C:\Users\Nosheen\Desktop\Pictures\Picture10.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908175" y="620713"/>
            <a:ext cx="5400675" cy="5903912"/>
          </a:xfr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defRPr/>
            </a:pPr>
            <a:endParaRPr lang="en-US" smtClean="0"/>
          </a:p>
        </p:txBody>
      </p:sp>
      <p:sp>
        <p:nvSpPr>
          <p:cNvPr id="4" name="Content Placeholder 3"/>
          <p:cNvSpPr>
            <a:spLocks noGrp="1"/>
          </p:cNvSpPr>
          <p:nvPr>
            <p:ph idx="1"/>
          </p:nvPr>
        </p:nvSpPr>
        <p:spPr/>
        <p:txBody>
          <a:bodyPr/>
          <a:lstStyle/>
          <a:p>
            <a:pPr>
              <a:defRPr/>
            </a:pPr>
            <a:endParaRPr lang="en-US"/>
          </a:p>
        </p:txBody>
      </p:sp>
      <p:pic>
        <p:nvPicPr>
          <p:cNvPr id="13316" name="Picture 7" descr="http://pro.corbis.com/images/42-19919604.jpg?size=67&amp;uid=%7b95e35a81-450c-4714-9085-3b387cecd679%7d"/>
          <p:cNvPicPr>
            <a:picLocks noChangeAspect="1" noChangeArrowheads="1"/>
          </p:cNvPicPr>
          <p:nvPr/>
        </p:nvPicPr>
        <p:blipFill>
          <a:blip r:embed="rId3"/>
          <a:srcRect t="7813"/>
          <a:stretch>
            <a:fillRect/>
          </a:stretch>
        </p:blipFill>
        <p:spPr bwMode="auto">
          <a:xfrm>
            <a:off x="285750" y="357188"/>
            <a:ext cx="4235450" cy="58578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3317" name="Picture 7" descr="http://pro.corbis.com/images/42-17896094.jpg?size=67&amp;uid=%7b1124129f-07ac-4b08-9154-f2e54268ed11%7d"/>
          <p:cNvPicPr>
            <a:picLocks noChangeAspect="1" noChangeArrowheads="1"/>
          </p:cNvPicPr>
          <p:nvPr/>
        </p:nvPicPr>
        <p:blipFill>
          <a:blip r:embed="rId4"/>
          <a:srcRect t="9375"/>
          <a:stretch>
            <a:fillRect/>
          </a:stretch>
        </p:blipFill>
        <p:spPr bwMode="auto">
          <a:xfrm>
            <a:off x="4643438" y="500042"/>
            <a:ext cx="4243403" cy="5786459"/>
          </a:xfrm>
          <a:prstGeom prst="rect">
            <a:avLst/>
          </a:prstGeom>
          <a:noFill/>
          <a:ln w="9525">
            <a:noFill/>
            <a:miter lim="800000"/>
            <a:headEnd/>
            <a:tailEnd/>
          </a:ln>
          <a:scene3d>
            <a:camera prst="isometricOffAxis2Left"/>
            <a:lightRig rig="threePt" dir="t"/>
          </a:scene3d>
          <a:sp3d>
            <a:bevelT prst="angle"/>
          </a:sp3d>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defRPr/>
            </a:pPr>
            <a:r>
              <a:rPr lang="en-US" sz="5400" dirty="0" smtClean="0">
                <a:solidFill>
                  <a:schemeClr val="tx1"/>
                </a:solidFill>
              </a:rPr>
              <a:t>Physical Cleanliness</a:t>
            </a:r>
            <a:endParaRPr lang="en-US" sz="5400" dirty="0" smtClean="0">
              <a:solidFill>
                <a:schemeClr val="tx1"/>
              </a:solidFill>
              <a:cs typeface="Times New Roman" pitchFamily="18" charset="0"/>
            </a:endParaRPr>
          </a:p>
        </p:txBody>
      </p:sp>
      <p:sp>
        <p:nvSpPr>
          <p:cNvPr id="50179" name="Rectangle 3"/>
          <p:cNvSpPr>
            <a:spLocks noGrp="1" noChangeArrowheads="1"/>
          </p:cNvSpPr>
          <p:nvPr>
            <p:ph type="body" sz="half" idx="1"/>
          </p:nvPr>
        </p:nvSpPr>
        <p:spPr/>
        <p:txBody>
          <a:bodyPr/>
          <a:lstStyle/>
          <a:p>
            <a:pPr eaLnBrk="1" hangingPunct="1">
              <a:buClr>
                <a:srgbClr val="000000"/>
              </a:buClr>
              <a:buFont typeface="Wingdings" pitchFamily="2" charset="2"/>
              <a:buChar char="v"/>
            </a:pPr>
            <a:r>
              <a:rPr lang="en-US" sz="3200" dirty="0" smtClean="0">
                <a:solidFill>
                  <a:srgbClr val="FFFF00"/>
                </a:solidFill>
                <a:effectLst/>
              </a:rPr>
              <a:t>Personal Hygiene</a:t>
            </a:r>
            <a:endParaRPr lang="ur-PK" sz="3200" dirty="0" smtClean="0">
              <a:solidFill>
                <a:srgbClr val="FFFF00"/>
              </a:solidFill>
              <a:effectLst/>
            </a:endParaRPr>
          </a:p>
          <a:p>
            <a:pPr eaLnBrk="1" hangingPunct="1">
              <a:buClr>
                <a:srgbClr val="000000"/>
              </a:buClr>
              <a:buFont typeface="Wingdings" pitchFamily="2" charset="2"/>
              <a:buChar char="v"/>
            </a:pPr>
            <a:endParaRPr lang="ur-PK" sz="3200" dirty="0" smtClean="0">
              <a:solidFill>
                <a:srgbClr val="FFFF00"/>
              </a:solidFill>
              <a:effectLst/>
            </a:endParaRPr>
          </a:p>
          <a:p>
            <a:pPr eaLnBrk="1" hangingPunct="1">
              <a:buClr>
                <a:srgbClr val="000000"/>
              </a:buClr>
              <a:buFont typeface="Wingdings" pitchFamily="2" charset="2"/>
              <a:buChar char="v"/>
            </a:pPr>
            <a:r>
              <a:rPr lang="en-US" sz="3200" dirty="0" smtClean="0">
                <a:solidFill>
                  <a:srgbClr val="FFFF00"/>
                </a:solidFill>
                <a:effectLst/>
              </a:rPr>
              <a:t> Conditions making </a:t>
            </a:r>
            <a:r>
              <a:rPr lang="en-US" sz="3200" i="1" dirty="0" err="1" smtClean="0">
                <a:solidFill>
                  <a:srgbClr val="FFFF00"/>
                </a:solidFill>
                <a:effectLst/>
              </a:rPr>
              <a:t>Ghusl</a:t>
            </a:r>
            <a:r>
              <a:rPr lang="en-US" sz="3200" i="1" dirty="0" smtClean="0">
                <a:solidFill>
                  <a:srgbClr val="FFFF00"/>
                </a:solidFill>
                <a:effectLst/>
              </a:rPr>
              <a:t> </a:t>
            </a:r>
            <a:r>
              <a:rPr lang="en-US" sz="3200" dirty="0" smtClean="0">
                <a:solidFill>
                  <a:srgbClr val="FFFF00"/>
                </a:solidFill>
                <a:effectLst/>
              </a:rPr>
              <a:t>compulsory</a:t>
            </a:r>
            <a:endParaRPr lang="ur-PK" sz="3200" dirty="0" smtClean="0">
              <a:solidFill>
                <a:srgbClr val="FFFF00"/>
              </a:solidFill>
              <a:effectLst/>
            </a:endParaRPr>
          </a:p>
          <a:p>
            <a:pPr eaLnBrk="1" hangingPunct="1">
              <a:buClr>
                <a:srgbClr val="000000"/>
              </a:buClr>
              <a:buFont typeface="Wingdings" pitchFamily="2" charset="2"/>
              <a:buChar char="v"/>
            </a:pPr>
            <a:endParaRPr lang="en-US" sz="3200" dirty="0" smtClean="0">
              <a:solidFill>
                <a:srgbClr val="FFFF00"/>
              </a:solidFill>
              <a:effectLst/>
            </a:endParaRPr>
          </a:p>
          <a:p>
            <a:pPr eaLnBrk="1" hangingPunct="1">
              <a:buClr>
                <a:srgbClr val="000000"/>
              </a:buClr>
              <a:buFont typeface="Wingdings" pitchFamily="2" charset="2"/>
              <a:buChar char="v"/>
            </a:pPr>
            <a:r>
              <a:rPr lang="en-US" sz="3200" dirty="0" smtClean="0">
                <a:solidFill>
                  <a:srgbClr val="FFFF00"/>
                </a:solidFill>
                <a:effectLst/>
              </a:rPr>
              <a:t>Conditions that nullify ablution</a:t>
            </a:r>
            <a:r>
              <a:rPr lang="ur-PK" sz="3200" dirty="0" smtClean="0">
                <a:solidFill>
                  <a:srgbClr val="FFFF00"/>
                </a:solidFill>
                <a:effectLst/>
              </a:rPr>
              <a:t> </a:t>
            </a:r>
            <a:r>
              <a:rPr lang="en-US" sz="3200" dirty="0" smtClean="0">
                <a:solidFill>
                  <a:srgbClr val="FFFF00"/>
                </a:solidFill>
                <a:effectLst/>
              </a:rPr>
              <a:t>(</a:t>
            </a:r>
            <a:r>
              <a:rPr lang="en-US" sz="3200" dirty="0" err="1" smtClean="0">
                <a:solidFill>
                  <a:srgbClr val="FFFF00"/>
                </a:solidFill>
                <a:effectLst/>
              </a:rPr>
              <a:t>wudu</a:t>
            </a:r>
            <a:r>
              <a:rPr lang="en-US" sz="3200" dirty="0" smtClean="0">
                <a:solidFill>
                  <a:srgbClr val="FFFF00"/>
                </a:solidFill>
                <a:effectLst/>
              </a:rPr>
              <a:t>)</a:t>
            </a:r>
          </a:p>
        </p:txBody>
      </p:sp>
      <p:sp>
        <p:nvSpPr>
          <p:cNvPr id="5" name="Content Placeholder 4"/>
          <p:cNvSpPr>
            <a:spLocks noGrp="1"/>
          </p:cNvSpPr>
          <p:nvPr>
            <p:ph sz="half" idx="2"/>
          </p:nvPr>
        </p:nvSpPr>
        <p:spPr/>
        <p:txBody>
          <a:bodyPr/>
          <a:lstStyle/>
          <a:p>
            <a:pPr>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Scale>
                                      <p:cBhvr>
                                        <p:cTn id="7" dur="1000" decel="50000" fill="hold">
                                          <p:stCondLst>
                                            <p:cond delay="0"/>
                                          </p:stCondLst>
                                        </p:cTn>
                                        <p:tgtEl>
                                          <p:spTgt spid="5017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0179">
                                            <p:txEl>
                                              <p:pRg st="0" end="0"/>
                                            </p:txEl>
                                          </p:spTgt>
                                        </p:tgtEl>
                                        <p:attrNameLst>
                                          <p:attrName>ppt_x</p:attrName>
                                          <p:attrName>ppt_y</p:attrName>
                                        </p:attrNameLst>
                                      </p:cBhvr>
                                    </p:animMotion>
                                    <p:animEffect transition="in" filter="fade">
                                      <p:cBhvr>
                                        <p:cTn id="9" dur="1000"/>
                                        <p:tgtEl>
                                          <p:spTgt spid="50179">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nodeType="clickEffect">
                                  <p:stCondLst>
                                    <p:cond delay="0"/>
                                  </p:stCondLst>
                                  <p:childTnLst>
                                    <p:set>
                                      <p:cBhvr>
                                        <p:cTn id="13" dur="1" fill="hold">
                                          <p:stCondLst>
                                            <p:cond delay="0"/>
                                          </p:stCondLst>
                                        </p:cTn>
                                        <p:tgtEl>
                                          <p:spTgt spid="50179">
                                            <p:txEl>
                                              <p:pRg st="2" end="2"/>
                                            </p:txEl>
                                          </p:spTgt>
                                        </p:tgtEl>
                                        <p:attrNameLst>
                                          <p:attrName>style.visibility</p:attrName>
                                        </p:attrNameLst>
                                      </p:cBhvr>
                                      <p:to>
                                        <p:strVal val="visible"/>
                                      </p:to>
                                    </p:set>
                                    <p:animScale>
                                      <p:cBhvr>
                                        <p:cTn id="14" dur="1000" decel="50000" fill="hold">
                                          <p:stCondLst>
                                            <p:cond delay="0"/>
                                          </p:stCondLst>
                                        </p:cTn>
                                        <p:tgtEl>
                                          <p:spTgt spid="50179">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50179">
                                            <p:txEl>
                                              <p:pRg st="2" end="2"/>
                                            </p:txEl>
                                          </p:spTgt>
                                        </p:tgtEl>
                                        <p:attrNameLst>
                                          <p:attrName>ppt_x</p:attrName>
                                          <p:attrName>ppt_y</p:attrName>
                                        </p:attrNameLst>
                                      </p:cBhvr>
                                    </p:animMotion>
                                    <p:animEffect transition="in" filter="fade">
                                      <p:cBhvr>
                                        <p:cTn id="16" dur="1000"/>
                                        <p:tgtEl>
                                          <p:spTgt spid="50179">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2" presetClass="entr" presetSubtype="0" fill="hold" nodeType="clickEffect">
                                  <p:stCondLst>
                                    <p:cond delay="0"/>
                                  </p:stCondLst>
                                  <p:childTnLst>
                                    <p:set>
                                      <p:cBhvr>
                                        <p:cTn id="20" dur="1" fill="hold">
                                          <p:stCondLst>
                                            <p:cond delay="0"/>
                                          </p:stCondLst>
                                        </p:cTn>
                                        <p:tgtEl>
                                          <p:spTgt spid="50179">
                                            <p:txEl>
                                              <p:pRg st="4" end="4"/>
                                            </p:txEl>
                                          </p:spTgt>
                                        </p:tgtEl>
                                        <p:attrNameLst>
                                          <p:attrName>style.visibility</p:attrName>
                                        </p:attrNameLst>
                                      </p:cBhvr>
                                      <p:to>
                                        <p:strVal val="visible"/>
                                      </p:to>
                                    </p:set>
                                    <p:animScale>
                                      <p:cBhvr>
                                        <p:cTn id="21" dur="1000" decel="50000" fill="hold">
                                          <p:stCondLst>
                                            <p:cond delay="0"/>
                                          </p:stCondLst>
                                        </p:cTn>
                                        <p:tgtEl>
                                          <p:spTgt spid="50179">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50179">
                                            <p:txEl>
                                              <p:pRg st="4" end="4"/>
                                            </p:txEl>
                                          </p:spTgt>
                                        </p:tgtEl>
                                        <p:attrNameLst>
                                          <p:attrName>ppt_x</p:attrName>
                                          <p:attrName>ppt_y</p:attrName>
                                        </p:attrNameLst>
                                      </p:cBhvr>
                                    </p:animMotion>
                                    <p:animEffect transition="in" filter="fade">
                                      <p:cBhvr>
                                        <p:cTn id="23" dur="1000"/>
                                        <p:tgtEl>
                                          <p:spTgt spid="501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defRPr/>
            </a:pPr>
            <a:r>
              <a:rPr lang="en-US" sz="6000" dirty="0" smtClean="0">
                <a:solidFill>
                  <a:srgbClr val="FFFF00"/>
                </a:solidFill>
              </a:rPr>
              <a:t>Personal Hygiene</a:t>
            </a:r>
            <a:endParaRPr lang="en-US" sz="6000" dirty="0" smtClean="0">
              <a:solidFill>
                <a:srgbClr val="FFFF00"/>
              </a:solidFill>
              <a:cs typeface="Times New Roman" pitchFamily="18" charset="0"/>
            </a:endParaRPr>
          </a:p>
        </p:txBody>
      </p:sp>
      <p:sp>
        <p:nvSpPr>
          <p:cNvPr id="9219" name="Rectangle 3"/>
          <p:cNvSpPr>
            <a:spLocks noGrp="1" noChangeArrowheads="1"/>
          </p:cNvSpPr>
          <p:nvPr>
            <p:ph type="body" sz="half" idx="1"/>
          </p:nvPr>
        </p:nvSpPr>
        <p:spPr/>
        <p:txBody>
          <a:bodyPr/>
          <a:lstStyle/>
          <a:p>
            <a:pPr eaLnBrk="1" hangingPunct="1">
              <a:lnSpc>
                <a:spcPct val="90000"/>
              </a:lnSpc>
              <a:buClr>
                <a:srgbClr val="000000"/>
              </a:buClr>
              <a:buFont typeface="Wingdings" pitchFamily="2" charset="2"/>
              <a:buChar char="v"/>
              <a:defRPr/>
            </a:pPr>
            <a:r>
              <a:rPr lang="en-US" dirty="0" smtClean="0"/>
              <a:t>Bathroom Manners</a:t>
            </a:r>
            <a:endParaRPr lang="ur-PK" dirty="0" smtClean="0"/>
          </a:p>
          <a:p>
            <a:pPr eaLnBrk="1" hangingPunct="1">
              <a:lnSpc>
                <a:spcPct val="90000"/>
              </a:lnSpc>
              <a:buClr>
                <a:srgbClr val="000000"/>
              </a:buClr>
              <a:buFont typeface="Wingdings" pitchFamily="2" charset="2"/>
              <a:buChar char="v"/>
              <a:defRPr/>
            </a:pPr>
            <a:endParaRPr lang="en-US" dirty="0" smtClean="0"/>
          </a:p>
          <a:p>
            <a:pPr eaLnBrk="1" hangingPunct="1">
              <a:lnSpc>
                <a:spcPct val="90000"/>
              </a:lnSpc>
              <a:buClr>
                <a:srgbClr val="000000"/>
              </a:buClr>
              <a:buFont typeface="Wingdings" pitchFamily="2" charset="2"/>
              <a:buChar char="v"/>
              <a:defRPr/>
            </a:pPr>
            <a:r>
              <a:rPr lang="en-US" dirty="0" smtClean="0"/>
              <a:t>Oral Hygiene</a:t>
            </a:r>
            <a:endParaRPr lang="ur-PK" dirty="0" smtClean="0"/>
          </a:p>
          <a:p>
            <a:pPr eaLnBrk="1" hangingPunct="1">
              <a:lnSpc>
                <a:spcPct val="90000"/>
              </a:lnSpc>
              <a:buClr>
                <a:srgbClr val="000000"/>
              </a:buClr>
              <a:buFont typeface="Wingdings" pitchFamily="2" charset="2"/>
              <a:buChar char="v"/>
              <a:defRPr/>
            </a:pPr>
            <a:endParaRPr lang="ur-PK" dirty="0" smtClean="0"/>
          </a:p>
          <a:p>
            <a:pPr eaLnBrk="1" hangingPunct="1">
              <a:lnSpc>
                <a:spcPct val="90000"/>
              </a:lnSpc>
              <a:buClr>
                <a:srgbClr val="000000"/>
              </a:buClr>
              <a:buFont typeface="Wingdings" pitchFamily="2" charset="2"/>
              <a:buChar char="v"/>
              <a:defRPr/>
            </a:pPr>
            <a:r>
              <a:rPr lang="en-US" dirty="0" smtClean="0"/>
              <a:t>Physical Hygiene</a:t>
            </a:r>
            <a:endParaRPr lang="ur-PK" dirty="0" smtClean="0"/>
          </a:p>
          <a:p>
            <a:pPr eaLnBrk="1" hangingPunct="1">
              <a:lnSpc>
                <a:spcPct val="90000"/>
              </a:lnSpc>
              <a:buClr>
                <a:srgbClr val="000000"/>
              </a:buClr>
              <a:buFont typeface="Wingdings" pitchFamily="2" charset="2"/>
              <a:buChar char="v"/>
              <a:defRPr/>
            </a:pPr>
            <a:endParaRPr lang="en-US" dirty="0" smtClean="0"/>
          </a:p>
          <a:p>
            <a:pPr eaLnBrk="1" hangingPunct="1">
              <a:lnSpc>
                <a:spcPct val="90000"/>
              </a:lnSpc>
              <a:buClr>
                <a:srgbClr val="000000"/>
              </a:buClr>
              <a:buFont typeface="Wingdings" pitchFamily="2" charset="2"/>
              <a:buChar char="v"/>
              <a:defRPr/>
            </a:pPr>
            <a:r>
              <a:rPr lang="en-US" dirty="0" smtClean="0"/>
              <a:t>Personal Grooming</a:t>
            </a:r>
          </a:p>
          <a:p>
            <a:pPr eaLnBrk="1" hangingPunct="1">
              <a:lnSpc>
                <a:spcPct val="90000"/>
              </a:lnSpc>
              <a:buClr>
                <a:srgbClr val="000000"/>
              </a:buClr>
              <a:buFont typeface="Wingdings" pitchFamily="2" charset="2"/>
              <a:buChar char="v"/>
              <a:defRPr/>
            </a:pPr>
            <a:endParaRPr lang="en-US" dirty="0" smtClean="0"/>
          </a:p>
        </p:txBody>
      </p:sp>
      <p:sp>
        <p:nvSpPr>
          <p:cNvPr id="5" name="Content Placeholder 4"/>
          <p:cNvSpPr>
            <a:spLocks noGrp="1"/>
          </p:cNvSpPr>
          <p:nvPr>
            <p:ph sz="half" idx="2"/>
          </p:nvPr>
        </p:nvSpPr>
        <p:spPr/>
        <p:txBody>
          <a:bodyPr/>
          <a:lstStyle/>
          <a:p>
            <a:pPr>
              <a:defRPr/>
            </a:pPr>
            <a:endParaRPr lang="en-US"/>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00063" y="714375"/>
            <a:ext cx="8229600" cy="1139825"/>
          </a:xfrm>
        </p:spPr>
        <p:txBody>
          <a:bodyPr/>
          <a:lstStyle/>
          <a:p>
            <a:pPr algn="r" rtl="1" eaLnBrk="1" hangingPunct="1">
              <a:defRPr/>
            </a:pPr>
            <a:r>
              <a:rPr lang="en-US" sz="6000" dirty="0" smtClean="0">
                <a:solidFill>
                  <a:schemeClr val="tx1"/>
                </a:solidFill>
              </a:rPr>
              <a:t>Bathroom Manners</a:t>
            </a:r>
            <a:r>
              <a:rPr lang="en-US" sz="3200" dirty="0" smtClean="0">
                <a:solidFill>
                  <a:schemeClr val="tx1"/>
                </a:solidFill>
              </a:rPr>
              <a:t/>
            </a:r>
            <a:br>
              <a:rPr lang="en-US" sz="3200" dirty="0" smtClean="0">
                <a:solidFill>
                  <a:schemeClr val="tx1"/>
                </a:solidFill>
              </a:rPr>
            </a:br>
            <a:r>
              <a:rPr lang="ur-PK" sz="4800" dirty="0" smtClean="0"/>
              <a:t/>
            </a:r>
            <a:br>
              <a:rPr lang="ur-PK" sz="4800" dirty="0" smtClean="0"/>
            </a:br>
            <a:endParaRPr lang="en-US" sz="4800" dirty="0" smtClean="0"/>
          </a:p>
        </p:txBody>
      </p:sp>
      <p:sp>
        <p:nvSpPr>
          <p:cNvPr id="10243" name="Rectangle 3"/>
          <p:cNvSpPr>
            <a:spLocks noGrp="1" noChangeArrowheads="1"/>
          </p:cNvSpPr>
          <p:nvPr>
            <p:ph type="body" sz="half" idx="1"/>
          </p:nvPr>
        </p:nvSpPr>
        <p:spPr>
          <a:xfrm>
            <a:off x="457200" y="1600200"/>
            <a:ext cx="8258175" cy="4972050"/>
          </a:xfrm>
        </p:spPr>
        <p:txBody>
          <a:bodyPr/>
          <a:lstStyle/>
          <a:p>
            <a:pPr eaLnBrk="1" hangingPunct="1">
              <a:lnSpc>
                <a:spcPct val="80000"/>
              </a:lnSpc>
              <a:defRPr/>
            </a:pPr>
            <a:r>
              <a:rPr lang="en-US" sz="3200" b="1" dirty="0" smtClean="0"/>
              <a:t>Do</a:t>
            </a:r>
            <a:r>
              <a:rPr lang="en-US" sz="3200" dirty="0" smtClean="0"/>
              <a:t> read </a:t>
            </a:r>
            <a:r>
              <a:rPr lang="en-US" sz="3200" i="1" dirty="0" err="1" smtClean="0"/>
              <a:t>masnoon</a:t>
            </a:r>
            <a:r>
              <a:rPr lang="en-US" sz="3200" i="1" dirty="0" smtClean="0"/>
              <a:t> </a:t>
            </a:r>
            <a:r>
              <a:rPr lang="en-US" sz="3200" i="1" dirty="0" err="1" smtClean="0"/>
              <a:t>Du’a</a:t>
            </a:r>
            <a:r>
              <a:rPr lang="en-US" sz="3200" i="1" dirty="0" smtClean="0"/>
              <a:t> </a:t>
            </a:r>
            <a:r>
              <a:rPr lang="en-US" sz="3200" dirty="0" smtClean="0"/>
              <a:t>before entering</a:t>
            </a:r>
          </a:p>
          <a:p>
            <a:pPr eaLnBrk="1" hangingPunct="1">
              <a:lnSpc>
                <a:spcPct val="80000"/>
              </a:lnSpc>
              <a:defRPr/>
            </a:pPr>
            <a:r>
              <a:rPr lang="en-US" sz="3200" b="1" dirty="0"/>
              <a:t>Do</a:t>
            </a:r>
            <a:r>
              <a:rPr lang="en-US" sz="3200" dirty="0"/>
              <a:t> enter with left foot first</a:t>
            </a:r>
          </a:p>
          <a:p>
            <a:pPr eaLnBrk="1" hangingPunct="1">
              <a:lnSpc>
                <a:spcPct val="80000"/>
              </a:lnSpc>
              <a:defRPr/>
            </a:pPr>
            <a:r>
              <a:rPr lang="en-US" sz="3200" b="1" dirty="0"/>
              <a:t>Do</a:t>
            </a:r>
            <a:r>
              <a:rPr lang="en-US" sz="3200" dirty="0"/>
              <a:t> observe privacy</a:t>
            </a:r>
          </a:p>
          <a:p>
            <a:pPr eaLnBrk="1" hangingPunct="1">
              <a:lnSpc>
                <a:spcPct val="80000"/>
              </a:lnSpc>
              <a:defRPr/>
            </a:pPr>
            <a:r>
              <a:rPr lang="en-US" sz="3200" dirty="0"/>
              <a:t>Do not face or have back against </a:t>
            </a:r>
            <a:r>
              <a:rPr lang="en-US" sz="3200" i="1" dirty="0" err="1"/>
              <a:t>qibla</a:t>
            </a:r>
            <a:endParaRPr lang="en-US" sz="3200" i="1" dirty="0"/>
          </a:p>
          <a:p>
            <a:pPr eaLnBrk="1" hangingPunct="1">
              <a:lnSpc>
                <a:spcPct val="80000"/>
              </a:lnSpc>
              <a:defRPr/>
            </a:pPr>
            <a:r>
              <a:rPr lang="en-US" sz="3200" b="1" dirty="0"/>
              <a:t>Do</a:t>
            </a:r>
            <a:r>
              <a:rPr lang="en-US" sz="3200" dirty="0"/>
              <a:t> </a:t>
            </a:r>
            <a:r>
              <a:rPr lang="en-US" sz="3200" i="1" dirty="0" err="1"/>
              <a:t>Istinjaa</a:t>
            </a:r>
            <a:r>
              <a:rPr lang="en-US" sz="3200" i="1" dirty="0"/>
              <a:t> </a:t>
            </a:r>
            <a:r>
              <a:rPr lang="en-US" sz="3200" dirty="0"/>
              <a:t>with left hand</a:t>
            </a:r>
          </a:p>
          <a:p>
            <a:pPr eaLnBrk="1" hangingPunct="1">
              <a:lnSpc>
                <a:spcPct val="80000"/>
              </a:lnSpc>
              <a:defRPr/>
            </a:pPr>
            <a:r>
              <a:rPr lang="en-US" sz="3200" b="1" dirty="0"/>
              <a:t>Do not</a:t>
            </a:r>
            <a:r>
              <a:rPr lang="en-US" sz="3200" dirty="0"/>
              <a:t> splatter urine on clothes or body</a:t>
            </a:r>
          </a:p>
          <a:p>
            <a:pPr eaLnBrk="1" hangingPunct="1">
              <a:lnSpc>
                <a:spcPct val="80000"/>
              </a:lnSpc>
              <a:defRPr/>
            </a:pPr>
            <a:r>
              <a:rPr lang="en-US" sz="3200" b="1" dirty="0"/>
              <a:t>Do not</a:t>
            </a:r>
            <a:r>
              <a:rPr lang="en-US" sz="3200" dirty="0"/>
              <a:t> talk in the toilet</a:t>
            </a:r>
          </a:p>
          <a:p>
            <a:pPr eaLnBrk="1" hangingPunct="1">
              <a:lnSpc>
                <a:spcPct val="80000"/>
              </a:lnSpc>
              <a:defRPr/>
            </a:pPr>
            <a:r>
              <a:rPr lang="en-US" sz="3200" b="1" dirty="0"/>
              <a:t>Do not</a:t>
            </a:r>
            <a:r>
              <a:rPr lang="en-US" sz="3200" dirty="0"/>
              <a:t> leave toilet dirty</a:t>
            </a:r>
          </a:p>
          <a:p>
            <a:pPr eaLnBrk="1" hangingPunct="1">
              <a:lnSpc>
                <a:spcPct val="80000"/>
              </a:lnSpc>
              <a:defRPr/>
            </a:pPr>
            <a:r>
              <a:rPr lang="en-US" sz="3200" b="1" dirty="0"/>
              <a:t>Do</a:t>
            </a:r>
            <a:r>
              <a:rPr lang="en-US" sz="3200" dirty="0"/>
              <a:t> leave with right foot first </a:t>
            </a:r>
          </a:p>
          <a:p>
            <a:pPr eaLnBrk="1" hangingPunct="1">
              <a:lnSpc>
                <a:spcPct val="80000"/>
              </a:lnSpc>
              <a:defRPr/>
            </a:pPr>
            <a:r>
              <a:rPr lang="en-US" sz="3200" b="1" dirty="0"/>
              <a:t>Do </a:t>
            </a:r>
            <a:r>
              <a:rPr lang="en-US" sz="3200" dirty="0"/>
              <a:t>read </a:t>
            </a:r>
            <a:r>
              <a:rPr lang="en-US" sz="3200" dirty="0" err="1"/>
              <a:t>masnoon</a:t>
            </a:r>
            <a:r>
              <a:rPr lang="en-US" sz="3200" dirty="0"/>
              <a:t> </a:t>
            </a:r>
            <a:r>
              <a:rPr lang="en-US" sz="3200" dirty="0" err="1" smtClean="0"/>
              <a:t>du’a</a:t>
            </a:r>
            <a:r>
              <a:rPr lang="en-US" sz="3200" dirty="0" smtClean="0"/>
              <a:t> </a:t>
            </a:r>
            <a:r>
              <a:rPr lang="en-US" sz="3200" dirty="0"/>
              <a:t>after leaving</a:t>
            </a:r>
          </a:p>
          <a:p>
            <a:pPr eaLnBrk="1" hangingPunct="1">
              <a:lnSpc>
                <a:spcPct val="80000"/>
              </a:lnSpc>
              <a:defRPr/>
            </a:pPr>
            <a:endParaRPr lang="en-US" sz="2400" dirty="0" smtClean="0"/>
          </a:p>
          <a:p>
            <a:pPr eaLnBrk="1" hangingPunct="1">
              <a:lnSpc>
                <a:spcPct val="80000"/>
              </a:lnSpc>
              <a:defRPr/>
            </a:pPr>
            <a:endParaRPr lang="en-US" sz="2400" dirty="0" smtClean="0"/>
          </a:p>
          <a:p>
            <a:pPr eaLnBrk="1" hangingPunct="1">
              <a:lnSpc>
                <a:spcPct val="80000"/>
              </a:lnSpc>
              <a:buFont typeface="Wingdings" pitchFamily="2" charset="2"/>
              <a:buNone/>
              <a:defRPr/>
            </a:pPr>
            <a:endParaRPr lang="en-US" sz="2400" dirty="0" smtClean="0"/>
          </a:p>
          <a:p>
            <a:pPr eaLnBrk="1" hangingPunct="1">
              <a:lnSpc>
                <a:spcPct val="80000"/>
              </a:lnSpc>
              <a:defRPr/>
            </a:pPr>
            <a:endParaRPr lang="en-US" sz="2400" dirty="0" smtClean="0"/>
          </a:p>
          <a:p>
            <a:pPr eaLnBrk="1" hangingPunct="1">
              <a:lnSpc>
                <a:spcPct val="80000"/>
              </a:lnSpc>
              <a:defRPr/>
            </a:pPr>
            <a:endParaRPr lang="en-US" sz="2400" dirty="0" smtClean="0"/>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00063" y="714375"/>
            <a:ext cx="8229600" cy="1139825"/>
          </a:xfrm>
        </p:spPr>
        <p:txBody>
          <a:bodyPr/>
          <a:lstStyle/>
          <a:p>
            <a:pPr algn="r" rtl="1" eaLnBrk="1" hangingPunct="1">
              <a:defRPr/>
            </a:pPr>
            <a:r>
              <a:rPr lang="en-US" sz="6000" dirty="0" smtClean="0">
                <a:solidFill>
                  <a:schemeClr val="tx1"/>
                </a:solidFill>
              </a:rPr>
              <a:t>Bathroom Manners</a:t>
            </a:r>
            <a:r>
              <a:rPr lang="en-US" sz="3200" dirty="0" smtClean="0">
                <a:solidFill>
                  <a:schemeClr val="tx1"/>
                </a:solidFill>
              </a:rPr>
              <a:t/>
            </a:r>
            <a:br>
              <a:rPr lang="en-US" sz="3200" dirty="0" smtClean="0">
                <a:solidFill>
                  <a:schemeClr val="tx1"/>
                </a:solidFill>
              </a:rPr>
            </a:br>
            <a:r>
              <a:rPr lang="ur-PK" sz="4800" dirty="0" smtClean="0"/>
              <a:t/>
            </a:r>
            <a:br>
              <a:rPr lang="ur-PK" sz="4800" dirty="0" smtClean="0"/>
            </a:br>
            <a:endParaRPr lang="en-US" sz="4800" dirty="0" smtClean="0"/>
          </a:p>
        </p:txBody>
      </p:sp>
      <p:sp>
        <p:nvSpPr>
          <p:cNvPr id="10243" name="Rectangle 3"/>
          <p:cNvSpPr>
            <a:spLocks noGrp="1" noChangeArrowheads="1"/>
          </p:cNvSpPr>
          <p:nvPr>
            <p:ph type="body" sz="half" idx="1"/>
          </p:nvPr>
        </p:nvSpPr>
        <p:spPr>
          <a:xfrm>
            <a:off x="457200" y="1600200"/>
            <a:ext cx="8258175" cy="4972050"/>
          </a:xfrm>
        </p:spPr>
        <p:txBody>
          <a:bodyPr/>
          <a:lstStyle/>
          <a:p>
            <a:pPr eaLnBrk="1" hangingPunct="1">
              <a:lnSpc>
                <a:spcPct val="80000"/>
              </a:lnSpc>
              <a:buFont typeface="Wingdings" pitchFamily="2" charset="2"/>
              <a:buNone/>
              <a:defRPr/>
            </a:pPr>
            <a:r>
              <a:rPr lang="en-US" sz="6000" b="1" dirty="0" smtClean="0"/>
              <a:t>	</a:t>
            </a:r>
          </a:p>
          <a:p>
            <a:pPr eaLnBrk="1" hangingPunct="1">
              <a:lnSpc>
                <a:spcPct val="80000"/>
              </a:lnSpc>
              <a:buFont typeface="Wingdings" pitchFamily="2" charset="2"/>
              <a:buNone/>
              <a:defRPr/>
            </a:pPr>
            <a:r>
              <a:rPr lang="en-US" sz="6000" b="1" dirty="0" smtClean="0"/>
              <a:t>	Do</a:t>
            </a:r>
            <a:r>
              <a:rPr lang="en-US" sz="6000" dirty="0" smtClean="0"/>
              <a:t> read </a:t>
            </a:r>
            <a:r>
              <a:rPr lang="en-US" sz="6000" i="1" dirty="0" err="1" smtClean="0"/>
              <a:t>masnoon</a:t>
            </a:r>
            <a:r>
              <a:rPr lang="en-US" sz="6000" i="1" dirty="0" smtClean="0"/>
              <a:t> </a:t>
            </a:r>
            <a:r>
              <a:rPr lang="en-US" sz="6000" i="1" dirty="0" err="1" smtClean="0"/>
              <a:t>Du’a</a:t>
            </a:r>
            <a:r>
              <a:rPr lang="en-US" sz="6000" i="1" dirty="0" smtClean="0"/>
              <a:t> </a:t>
            </a:r>
            <a:r>
              <a:rPr lang="en-US" sz="6000" dirty="0" smtClean="0"/>
              <a:t>before entering</a:t>
            </a:r>
          </a:p>
          <a:p>
            <a:pPr eaLnBrk="1" hangingPunct="1">
              <a:lnSpc>
                <a:spcPct val="80000"/>
              </a:lnSpc>
              <a:defRPr/>
            </a:pPr>
            <a:endParaRPr lang="en-US" sz="2400" dirty="0" smtClean="0"/>
          </a:p>
          <a:p>
            <a:pPr eaLnBrk="1" hangingPunct="1">
              <a:lnSpc>
                <a:spcPct val="80000"/>
              </a:lnSpc>
              <a:defRPr/>
            </a:pPr>
            <a:endParaRPr lang="en-US" sz="2400" dirty="0" smtClean="0"/>
          </a:p>
          <a:p>
            <a:pPr eaLnBrk="1" hangingPunct="1">
              <a:lnSpc>
                <a:spcPct val="80000"/>
              </a:lnSpc>
              <a:buFont typeface="Wingdings" pitchFamily="2" charset="2"/>
              <a:buNone/>
              <a:defRPr/>
            </a:pPr>
            <a:endParaRPr lang="en-US" sz="2400" dirty="0" smtClean="0"/>
          </a:p>
          <a:p>
            <a:pPr eaLnBrk="1" hangingPunct="1">
              <a:lnSpc>
                <a:spcPct val="80000"/>
              </a:lnSpc>
              <a:defRPr/>
            </a:pPr>
            <a:endParaRPr lang="en-US" sz="2400" dirty="0" smtClean="0"/>
          </a:p>
          <a:p>
            <a:pPr eaLnBrk="1" hangingPunct="1">
              <a:lnSpc>
                <a:spcPct val="80000"/>
              </a:lnSpc>
              <a:defRPr/>
            </a:pPr>
            <a:endParaRPr lang="en-US" sz="2400" dirty="0" smtClean="0"/>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defRPr/>
            </a:pPr>
            <a:r>
              <a:rPr lang="en-US" sz="3600" dirty="0" err="1" smtClean="0">
                <a:solidFill>
                  <a:srgbClr val="FF9933"/>
                </a:solidFill>
              </a:rPr>
              <a:t>Du’a</a:t>
            </a:r>
            <a:r>
              <a:rPr lang="en-US" sz="3600" dirty="0" smtClean="0">
                <a:solidFill>
                  <a:srgbClr val="FF9933"/>
                </a:solidFill>
              </a:rPr>
              <a:t> for before entering the toilet</a:t>
            </a:r>
            <a:r>
              <a:rPr lang="en-US" sz="3200" dirty="0" smtClean="0">
                <a:solidFill>
                  <a:srgbClr val="FF9933"/>
                </a:solidFill>
              </a:rPr>
              <a:t/>
            </a:r>
            <a:br>
              <a:rPr lang="en-US" sz="3200" dirty="0" smtClean="0">
                <a:solidFill>
                  <a:srgbClr val="FF9933"/>
                </a:solidFill>
              </a:rPr>
            </a:br>
            <a:endParaRPr lang="en-US" dirty="0" smtClean="0">
              <a:solidFill>
                <a:srgbClr val="FF9933"/>
              </a:solidFill>
              <a:cs typeface="Times New Roman" pitchFamily="18" charset="0"/>
            </a:endParaRPr>
          </a:p>
        </p:txBody>
      </p:sp>
      <p:sp>
        <p:nvSpPr>
          <p:cNvPr id="11267" name="Rectangle 3"/>
          <p:cNvSpPr>
            <a:spLocks noGrp="1" noChangeArrowheads="1"/>
          </p:cNvSpPr>
          <p:nvPr>
            <p:ph type="body" idx="1"/>
          </p:nvPr>
        </p:nvSpPr>
        <p:spPr>
          <a:xfrm>
            <a:off x="468313" y="2332038"/>
            <a:ext cx="8229600" cy="4525962"/>
          </a:xfrm>
        </p:spPr>
        <p:txBody>
          <a:bodyPr/>
          <a:lstStyle/>
          <a:p>
            <a:pPr algn="r" rtl="1" eaLnBrk="1" hangingPunct="1">
              <a:buFont typeface="Wingdings" pitchFamily="2" charset="2"/>
              <a:buNone/>
              <a:defRPr/>
            </a:pPr>
            <a:endParaRPr lang="en-US" sz="3600" dirty="0" smtClean="0">
              <a:cs typeface="Urdu Naskh Asiatype" pitchFamily="2" charset="-78"/>
            </a:endParaRPr>
          </a:p>
          <a:p>
            <a:pPr algn="r" rtl="1" eaLnBrk="1" hangingPunct="1">
              <a:buFont typeface="Wingdings" pitchFamily="2" charset="2"/>
              <a:buNone/>
              <a:defRPr/>
            </a:pPr>
            <a:endParaRPr lang="en-US" sz="3600" dirty="0">
              <a:cs typeface="Urdu Naskh Asiatype" pitchFamily="2" charset="-78"/>
            </a:endParaRPr>
          </a:p>
          <a:p>
            <a:pPr algn="r" rtl="1" eaLnBrk="1" hangingPunct="1">
              <a:buFont typeface="Wingdings" pitchFamily="2" charset="2"/>
              <a:buNone/>
              <a:defRPr/>
            </a:pPr>
            <a:r>
              <a:rPr lang="ur-PK" sz="3600" dirty="0" smtClean="0">
                <a:cs typeface="Urdu Naskh Asiatype" pitchFamily="2" charset="-78"/>
              </a:rPr>
              <a:t>	</a:t>
            </a:r>
            <a:endParaRPr lang="en-US" sz="3600" dirty="0" smtClean="0">
              <a:cs typeface="Urdu Naskh Asiatype" pitchFamily="2" charset="-78"/>
            </a:endParaRPr>
          </a:p>
          <a:p>
            <a:pPr algn="r" rtl="1" eaLnBrk="1" hangingPunct="1">
              <a:buFont typeface="Wingdings" pitchFamily="2" charset="2"/>
              <a:buNone/>
              <a:defRPr/>
            </a:pPr>
            <a:endParaRPr lang="ur-PK" sz="1400" dirty="0" smtClean="0">
              <a:latin typeface="Times New Roman" pitchFamily="18" charset="0"/>
              <a:cs typeface="Times New Roman" pitchFamily="18" charset="0"/>
            </a:endParaRPr>
          </a:p>
          <a:p>
            <a:pPr eaLnBrk="1" hangingPunct="1">
              <a:buFont typeface="Wingdings" pitchFamily="2" charset="2"/>
              <a:buNone/>
              <a:defRPr/>
            </a:pPr>
            <a:r>
              <a:rPr lang="ur-PK" sz="2400" dirty="0" smtClean="0"/>
              <a:t>	</a:t>
            </a:r>
            <a:r>
              <a:rPr lang="en-US" sz="2400" dirty="0" smtClean="0"/>
              <a:t>O Allah, I take refuge with you from all evil male and female </a:t>
            </a:r>
            <a:r>
              <a:rPr lang="en-US" sz="2400" i="1" dirty="0" err="1" smtClean="0"/>
              <a:t>jinns</a:t>
            </a:r>
            <a:r>
              <a:rPr lang="en-US" sz="2400" dirty="0" smtClean="0"/>
              <a:t> (</a:t>
            </a:r>
            <a:r>
              <a:rPr lang="en-US" sz="2400" dirty="0" err="1" smtClean="0"/>
              <a:t>Bukhari</a:t>
            </a:r>
            <a:r>
              <a:rPr lang="en-US" sz="2400" dirty="0" smtClean="0"/>
              <a:t> &amp; Muslim)</a:t>
            </a:r>
            <a:endParaRPr lang="ur-PK" sz="2400" dirty="0" smtClean="0"/>
          </a:p>
          <a:p>
            <a:pPr eaLnBrk="1" hangingPunct="1">
              <a:buFont typeface="Wingdings" pitchFamily="2" charset="2"/>
              <a:buNone/>
              <a:defRPr/>
            </a:pPr>
            <a:endParaRPr lang="en-US" sz="3600" dirty="0" smtClean="0"/>
          </a:p>
        </p:txBody>
      </p:sp>
      <p:pic>
        <p:nvPicPr>
          <p:cNvPr id="1026" name="Picture 2" descr="http://2.bp.blogspot.com/_gD6l0n9hYbA/TNuHUIhIs3I/AAAAAAAACw0/O14T2_9LSFY/s1600/ISlamic+dua+before+entering+toilet+with+left+foot+first.jpg"/>
          <p:cNvPicPr>
            <a:picLocks noChangeAspect="1" noChangeArrowheads="1"/>
          </p:cNvPicPr>
          <p:nvPr/>
        </p:nvPicPr>
        <p:blipFill rotWithShape="1">
          <a:blip r:embed="rId3">
            <a:extLst>
              <a:ext uri="{28A0092B-C50C-407E-A947-70E740481C1C}">
                <a14:useLocalDpi xmlns:a14="http://schemas.microsoft.com/office/drawing/2010/main" val="0"/>
              </a:ext>
            </a:extLst>
          </a:blip>
          <a:srcRect b="29187"/>
          <a:stretch/>
        </p:blipFill>
        <p:spPr bwMode="auto">
          <a:xfrm>
            <a:off x="899592" y="1146050"/>
            <a:ext cx="7488832" cy="23678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z="6000" b="1" dirty="0"/>
              <a:t>Do</a:t>
            </a:r>
            <a:r>
              <a:rPr lang="en-US" sz="6000" dirty="0"/>
              <a:t> enter with left foot first</a:t>
            </a:r>
          </a:p>
          <a:p>
            <a:endParaRPr lang="en-US" dirty="0"/>
          </a:p>
        </p:txBody>
      </p:sp>
    </p:spTree>
    <p:extLst>
      <p:ext uri="{BB962C8B-B14F-4D97-AF65-F5344CB8AC3E}">
        <p14:creationId xmlns:p14="http://schemas.microsoft.com/office/powerpoint/2010/main" val="271183731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z="6000" b="1" dirty="0"/>
              <a:t>Do</a:t>
            </a:r>
            <a:r>
              <a:rPr lang="en-US" sz="6000" dirty="0"/>
              <a:t> observe privacy</a:t>
            </a:r>
          </a:p>
          <a:p>
            <a:endParaRPr lang="en-US" dirty="0"/>
          </a:p>
        </p:txBody>
      </p:sp>
      <p:pic>
        <p:nvPicPr>
          <p:cNvPr id="2050" name="Picture 2" descr="http://www.dreamstime.com/public-restroom-urinals-thumb17601435.jpg"/>
          <p:cNvPicPr>
            <a:picLocks noChangeAspect="1" noChangeArrowheads="1"/>
          </p:cNvPicPr>
          <p:nvPr/>
        </p:nvPicPr>
        <p:blipFill rotWithShape="1">
          <a:blip r:embed="rId3">
            <a:extLst>
              <a:ext uri="{28A0092B-C50C-407E-A947-70E740481C1C}">
                <a14:useLocalDpi xmlns:a14="http://schemas.microsoft.com/office/drawing/2010/main" val="0"/>
              </a:ext>
            </a:extLst>
          </a:blip>
          <a:srcRect b="9246"/>
          <a:stretch/>
        </p:blipFill>
        <p:spPr bwMode="auto">
          <a:xfrm>
            <a:off x="539552" y="3284984"/>
            <a:ext cx="4020094" cy="2736304"/>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p:cNvCxnSpPr/>
          <p:nvPr/>
        </p:nvCxnSpPr>
        <p:spPr bwMode="auto">
          <a:xfrm>
            <a:off x="539552" y="3284984"/>
            <a:ext cx="4020094" cy="2736304"/>
          </a:xfrm>
          <a:prstGeom prst="line">
            <a:avLst/>
          </a:prstGeom>
          <a:solidFill>
            <a:schemeClr val="accent1"/>
          </a:solidFill>
          <a:ln w="57150" cap="flat" cmpd="sng" algn="ctr">
            <a:solidFill>
              <a:srgbClr val="FF0000"/>
            </a:solidFill>
            <a:prstDash val="solid"/>
            <a:round/>
            <a:headEnd type="none" w="med" len="med"/>
            <a:tailEnd type="none" w="med" len="med"/>
          </a:ln>
          <a:effectLst/>
        </p:spPr>
      </p:cxnSp>
      <p:cxnSp>
        <p:nvCxnSpPr>
          <p:cNvPr id="10" name="Straight Connector 9"/>
          <p:cNvCxnSpPr/>
          <p:nvPr/>
        </p:nvCxnSpPr>
        <p:spPr bwMode="auto">
          <a:xfrm flipV="1">
            <a:off x="539552" y="3284984"/>
            <a:ext cx="4020094" cy="2736304"/>
          </a:xfrm>
          <a:prstGeom prst="line">
            <a:avLst/>
          </a:prstGeom>
          <a:solidFill>
            <a:schemeClr val="accent1"/>
          </a:solidFill>
          <a:ln w="57150"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179827582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00063" y="714375"/>
            <a:ext cx="8229600" cy="1139825"/>
          </a:xfrm>
        </p:spPr>
        <p:txBody>
          <a:bodyPr/>
          <a:lstStyle/>
          <a:p>
            <a:pPr algn="r" rtl="1" eaLnBrk="1" hangingPunct="1">
              <a:defRPr/>
            </a:pPr>
            <a:r>
              <a:rPr lang="en-US" sz="6000" dirty="0" smtClean="0">
                <a:solidFill>
                  <a:schemeClr val="tx1"/>
                </a:solidFill>
              </a:rPr>
              <a:t>Bathroom Manners</a:t>
            </a:r>
            <a:r>
              <a:rPr lang="en-US" sz="3200" dirty="0" smtClean="0">
                <a:solidFill>
                  <a:schemeClr val="tx1"/>
                </a:solidFill>
              </a:rPr>
              <a:t/>
            </a:r>
            <a:br>
              <a:rPr lang="en-US" sz="3200" dirty="0" smtClean="0">
                <a:solidFill>
                  <a:schemeClr val="tx1"/>
                </a:solidFill>
              </a:rPr>
            </a:br>
            <a:r>
              <a:rPr lang="ur-PK" sz="4800" dirty="0" smtClean="0"/>
              <a:t/>
            </a:r>
            <a:br>
              <a:rPr lang="ur-PK" sz="4800" dirty="0" smtClean="0"/>
            </a:br>
            <a:endParaRPr lang="en-US" sz="4800" dirty="0" smtClean="0"/>
          </a:p>
        </p:txBody>
      </p:sp>
      <p:sp>
        <p:nvSpPr>
          <p:cNvPr id="10243" name="Rectangle 3"/>
          <p:cNvSpPr>
            <a:spLocks noGrp="1" noChangeArrowheads="1"/>
          </p:cNvSpPr>
          <p:nvPr>
            <p:ph type="body" sz="half" idx="1"/>
          </p:nvPr>
        </p:nvSpPr>
        <p:spPr>
          <a:xfrm>
            <a:off x="457200" y="1600200"/>
            <a:ext cx="8258175" cy="4972050"/>
          </a:xfrm>
        </p:spPr>
        <p:txBody>
          <a:bodyPr/>
          <a:lstStyle/>
          <a:p>
            <a:pPr eaLnBrk="1" hangingPunct="1">
              <a:lnSpc>
                <a:spcPct val="80000"/>
              </a:lnSpc>
              <a:buFont typeface="Wingdings" pitchFamily="2" charset="2"/>
              <a:buNone/>
              <a:defRPr/>
            </a:pPr>
            <a:r>
              <a:rPr lang="en-US" sz="6000" b="1" dirty="0" smtClean="0"/>
              <a:t>	</a:t>
            </a:r>
          </a:p>
          <a:p>
            <a:pPr eaLnBrk="1" hangingPunct="1">
              <a:lnSpc>
                <a:spcPct val="80000"/>
              </a:lnSpc>
              <a:defRPr/>
            </a:pPr>
            <a:r>
              <a:rPr lang="en-US" sz="6000" b="1" dirty="0" smtClean="0"/>
              <a:t>Do</a:t>
            </a:r>
            <a:r>
              <a:rPr lang="en-US" sz="6000" dirty="0" smtClean="0"/>
              <a:t> </a:t>
            </a:r>
            <a:r>
              <a:rPr lang="en-US" sz="6000" b="1" dirty="0"/>
              <a:t>not</a:t>
            </a:r>
            <a:r>
              <a:rPr lang="en-US" sz="6000" dirty="0"/>
              <a:t> face or have back against </a:t>
            </a:r>
            <a:r>
              <a:rPr lang="en-US" sz="6000" i="1" dirty="0" err="1"/>
              <a:t>qibla</a:t>
            </a:r>
            <a:endParaRPr lang="en-US" sz="6000" i="1" dirty="0"/>
          </a:p>
          <a:p>
            <a:pPr eaLnBrk="1" hangingPunct="1">
              <a:lnSpc>
                <a:spcPct val="80000"/>
              </a:lnSpc>
              <a:defRPr/>
            </a:pPr>
            <a:endParaRPr lang="en-US" sz="2400" dirty="0" smtClean="0"/>
          </a:p>
          <a:p>
            <a:pPr eaLnBrk="1" hangingPunct="1">
              <a:lnSpc>
                <a:spcPct val="80000"/>
              </a:lnSpc>
              <a:defRPr/>
            </a:pPr>
            <a:endParaRPr lang="en-US" sz="2400" dirty="0" smtClean="0"/>
          </a:p>
          <a:p>
            <a:pPr eaLnBrk="1" hangingPunct="1">
              <a:lnSpc>
                <a:spcPct val="80000"/>
              </a:lnSpc>
              <a:buFont typeface="Wingdings" pitchFamily="2" charset="2"/>
              <a:buNone/>
              <a:defRPr/>
            </a:pPr>
            <a:endParaRPr lang="en-US" sz="2400" dirty="0" smtClean="0"/>
          </a:p>
          <a:p>
            <a:pPr eaLnBrk="1" hangingPunct="1">
              <a:lnSpc>
                <a:spcPct val="80000"/>
              </a:lnSpc>
              <a:defRPr/>
            </a:pPr>
            <a:endParaRPr lang="en-US" sz="2400" dirty="0" smtClean="0"/>
          </a:p>
          <a:p>
            <a:pPr eaLnBrk="1" hangingPunct="1">
              <a:lnSpc>
                <a:spcPct val="80000"/>
              </a:lnSpc>
              <a:defRPr/>
            </a:pPr>
            <a:endParaRPr lang="en-US" sz="2400" dirty="0" smtClean="0"/>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sz="half" idx="1"/>
          </p:nvPr>
        </p:nvSpPr>
        <p:spPr>
          <a:xfrm>
            <a:off x="457200" y="1600200"/>
            <a:ext cx="8258175" cy="4972050"/>
          </a:xfrm>
        </p:spPr>
        <p:txBody>
          <a:bodyPr/>
          <a:lstStyle/>
          <a:p>
            <a:pPr eaLnBrk="1" hangingPunct="1">
              <a:lnSpc>
                <a:spcPct val="80000"/>
              </a:lnSpc>
              <a:buFont typeface="Wingdings" pitchFamily="2" charset="2"/>
              <a:buNone/>
              <a:defRPr/>
            </a:pPr>
            <a:r>
              <a:rPr lang="en-US" sz="6000" b="1" dirty="0" smtClean="0"/>
              <a:t>	</a:t>
            </a:r>
          </a:p>
          <a:p>
            <a:pPr>
              <a:defRPr/>
            </a:pPr>
            <a:r>
              <a:rPr lang="en-US" dirty="0" smtClean="0">
                <a:effectLst/>
              </a:rPr>
              <a:t>Narrated </a:t>
            </a:r>
            <a:r>
              <a:rPr lang="en-US" dirty="0">
                <a:effectLst/>
              </a:rPr>
              <a:t>Abu </a:t>
            </a:r>
            <a:r>
              <a:rPr lang="en-US" dirty="0" err="1">
                <a:effectLst/>
              </a:rPr>
              <a:t>Aiyub</a:t>
            </a:r>
            <a:r>
              <a:rPr lang="en-US" dirty="0">
                <a:effectLst/>
              </a:rPr>
              <a:t> Al-Ansari: </a:t>
            </a:r>
          </a:p>
          <a:p>
            <a:pPr>
              <a:defRPr/>
            </a:pPr>
            <a:r>
              <a:rPr lang="en-US" dirty="0">
                <a:effectLst/>
              </a:rPr>
              <a:t>Allah's Apostle said, "If anyone of you goes to an open space for answering the call of nature he should neither face nor turn his back towards the </a:t>
            </a:r>
            <a:r>
              <a:rPr lang="en-US" dirty="0" err="1">
                <a:effectLst/>
              </a:rPr>
              <a:t>Qibla</a:t>
            </a:r>
            <a:r>
              <a:rPr lang="en-US" dirty="0">
                <a:effectLst/>
              </a:rPr>
              <a:t>; he should either face the east or the west." </a:t>
            </a:r>
            <a:r>
              <a:rPr lang="en-US" dirty="0" smtClean="0">
                <a:effectLst/>
              </a:rPr>
              <a:t>(</a:t>
            </a:r>
            <a:r>
              <a:rPr lang="en-US" dirty="0" err="1" smtClean="0">
                <a:effectLst/>
              </a:rPr>
              <a:t>Bukhari</a:t>
            </a:r>
            <a:r>
              <a:rPr lang="en-US" dirty="0" smtClean="0">
                <a:effectLst/>
              </a:rPr>
              <a:t>)</a:t>
            </a:r>
            <a:endParaRPr lang="en-US" dirty="0">
              <a:effectLst/>
            </a:endParaRPr>
          </a:p>
          <a:p>
            <a:pPr eaLnBrk="1" hangingPunct="1">
              <a:lnSpc>
                <a:spcPct val="80000"/>
              </a:lnSpc>
              <a:defRPr/>
            </a:pPr>
            <a:endParaRPr lang="en-US" sz="2400" dirty="0" smtClean="0"/>
          </a:p>
          <a:p>
            <a:pPr eaLnBrk="1" hangingPunct="1">
              <a:lnSpc>
                <a:spcPct val="80000"/>
              </a:lnSpc>
              <a:defRPr/>
            </a:pPr>
            <a:endParaRPr lang="en-US" sz="2400" dirty="0" smtClean="0"/>
          </a:p>
          <a:p>
            <a:pPr eaLnBrk="1" hangingPunct="1">
              <a:lnSpc>
                <a:spcPct val="80000"/>
              </a:lnSpc>
              <a:buFont typeface="Wingdings" pitchFamily="2" charset="2"/>
              <a:buNone/>
              <a:defRPr/>
            </a:pPr>
            <a:endParaRPr lang="en-US" sz="2400" dirty="0" smtClean="0"/>
          </a:p>
          <a:p>
            <a:pPr eaLnBrk="1" hangingPunct="1">
              <a:lnSpc>
                <a:spcPct val="80000"/>
              </a:lnSpc>
              <a:defRPr/>
            </a:pPr>
            <a:endParaRPr lang="en-US" sz="2400" dirty="0" smtClean="0"/>
          </a:p>
          <a:p>
            <a:pPr eaLnBrk="1" hangingPunct="1">
              <a:lnSpc>
                <a:spcPct val="80000"/>
              </a:lnSpc>
              <a:defRPr/>
            </a:pPr>
            <a:endParaRPr lang="en-US" sz="2400" dirty="0" smtClean="0"/>
          </a:p>
        </p:txBody>
      </p:sp>
      <p:sp>
        <p:nvSpPr>
          <p:cNvPr id="2" name="Title 1"/>
          <p:cNvSpPr>
            <a:spLocks noGrp="1"/>
          </p:cNvSpPr>
          <p:nvPr>
            <p:ph type="title"/>
          </p:nvPr>
        </p:nvSpPr>
        <p:spPr/>
        <p:txBody>
          <a:bodyPr/>
          <a:lstStyle/>
          <a:p>
            <a:pPr>
              <a:defRPr/>
            </a:pPr>
            <a:endParaRPr lang="en-US"/>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Content Placeholder 5"/>
          <p:cNvSpPr>
            <a:spLocks noGrp="1"/>
          </p:cNvSpPr>
          <p:nvPr>
            <p:ph idx="1"/>
          </p:nvPr>
        </p:nvSpPr>
        <p:spPr/>
        <p:txBody>
          <a:bodyPr/>
          <a:lstStyle/>
          <a:p>
            <a:r>
              <a:rPr lang="en-US" sz="6000" b="1" dirty="0"/>
              <a:t>Do</a:t>
            </a:r>
            <a:r>
              <a:rPr lang="en-US" sz="6000" dirty="0"/>
              <a:t> </a:t>
            </a:r>
            <a:r>
              <a:rPr lang="en-US" sz="6000" i="1" dirty="0" err="1"/>
              <a:t>Istinjaa</a:t>
            </a:r>
            <a:r>
              <a:rPr lang="en-US" sz="6000" i="1" dirty="0"/>
              <a:t> </a:t>
            </a:r>
            <a:r>
              <a:rPr lang="en-US" sz="6000" dirty="0"/>
              <a:t>with left hand</a:t>
            </a:r>
          </a:p>
          <a:p>
            <a:endParaRPr lang="en-US" dirty="0"/>
          </a:p>
        </p:txBody>
      </p:sp>
    </p:spTree>
    <p:extLst>
      <p:ext uri="{BB962C8B-B14F-4D97-AF65-F5344CB8AC3E}">
        <p14:creationId xmlns:p14="http://schemas.microsoft.com/office/powerpoint/2010/main" val="17574298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rgbClr val="339933"/>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defRPr/>
            </a:pPr>
            <a:endParaRPr lang="en-US" smtClean="0"/>
          </a:p>
        </p:txBody>
      </p:sp>
      <p:pic>
        <p:nvPicPr>
          <p:cNvPr id="9219" name="Picture 7"/>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785813" y="285750"/>
            <a:ext cx="7786687" cy="6230938"/>
          </a:xfr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63" y="142875"/>
            <a:ext cx="8229600" cy="1428750"/>
          </a:xfrm>
        </p:spPr>
        <p:txBody>
          <a:bodyPr>
            <a:normAutofit fontScale="90000"/>
          </a:bodyPr>
          <a:lstStyle/>
          <a:p>
            <a:pPr>
              <a:defRPr/>
            </a:pPr>
            <a:r>
              <a:rPr lang="en-US" i="1" dirty="0" smtClean="0"/>
              <a:t>Istinja</a:t>
            </a:r>
            <a:r>
              <a:rPr lang="en-US" dirty="0" smtClean="0"/>
              <a:t>: cleaning one self of impurities is obligatory</a:t>
            </a:r>
            <a:endParaRPr lang="en-US" dirty="0"/>
          </a:p>
        </p:txBody>
      </p:sp>
      <p:sp>
        <p:nvSpPr>
          <p:cNvPr id="3" name="Content Placeholder 2"/>
          <p:cNvSpPr>
            <a:spLocks noGrp="1"/>
          </p:cNvSpPr>
          <p:nvPr>
            <p:ph idx="1"/>
          </p:nvPr>
        </p:nvSpPr>
        <p:spPr>
          <a:xfrm>
            <a:off x="428625" y="1714500"/>
            <a:ext cx="8715375" cy="4038600"/>
          </a:xfrm>
        </p:spPr>
        <p:txBody>
          <a:bodyPr/>
          <a:lstStyle/>
          <a:p>
            <a:pPr>
              <a:defRPr/>
            </a:pPr>
            <a:r>
              <a:rPr lang="en-US" sz="2800" dirty="0" smtClean="0"/>
              <a:t>Cleaning or wiping can be done by anything pure</a:t>
            </a:r>
          </a:p>
          <a:p>
            <a:pPr lvl="1">
              <a:defRPr/>
            </a:pPr>
            <a:r>
              <a:rPr lang="en-US" dirty="0" smtClean="0"/>
              <a:t>Water</a:t>
            </a:r>
          </a:p>
          <a:p>
            <a:pPr lvl="1">
              <a:defRPr/>
            </a:pPr>
            <a:r>
              <a:rPr lang="en-US" dirty="0" smtClean="0"/>
              <a:t>Toilet paper </a:t>
            </a:r>
          </a:p>
          <a:p>
            <a:pPr lvl="1">
              <a:defRPr/>
            </a:pPr>
            <a:r>
              <a:rPr lang="en-US" dirty="0" smtClean="0"/>
              <a:t>Stone </a:t>
            </a:r>
          </a:p>
          <a:p>
            <a:pPr lvl="1">
              <a:defRPr/>
            </a:pPr>
            <a:r>
              <a:rPr lang="en-US" dirty="0" smtClean="0"/>
              <a:t>Dry leaf etc </a:t>
            </a:r>
          </a:p>
          <a:p>
            <a:pPr>
              <a:defRPr/>
            </a:pPr>
            <a:r>
              <a:rPr lang="en-US" sz="2800" dirty="0" smtClean="0"/>
              <a:t>Recommendation 3 times or odd number of times </a:t>
            </a:r>
          </a:p>
          <a:p>
            <a:pPr>
              <a:defRPr/>
            </a:pPr>
            <a:r>
              <a:rPr lang="en-US" sz="2800" dirty="0" smtClean="0"/>
              <a:t>Use left hand </a:t>
            </a:r>
          </a:p>
          <a:p>
            <a:pPr>
              <a:defRPr/>
            </a:pPr>
            <a:endParaRPr lang="en-US" dirty="0" smtClean="0"/>
          </a:p>
          <a:p>
            <a:pPr lvl="1">
              <a:defRPr/>
            </a:pPr>
            <a:endParaRPr lang="en-US" dirty="0"/>
          </a:p>
        </p:txBody>
      </p:sp>
      <p:pic>
        <p:nvPicPr>
          <p:cNvPr id="4" name="Picture 3"/>
          <p:cNvPicPr/>
          <p:nvPr/>
        </p:nvPicPr>
        <p:blipFill>
          <a:blip r:embed="rId3"/>
          <a:srcRect l="16667" t="25427" r="73076" b="38462"/>
          <a:stretch>
            <a:fillRect/>
          </a:stretch>
        </p:blipFill>
        <p:spPr bwMode="auto">
          <a:xfrm rot="173034">
            <a:off x="5830536" y="2461043"/>
            <a:ext cx="1323978" cy="1785950"/>
          </a:xfrm>
          <a:prstGeom prst="roundRect">
            <a:avLst>
              <a:gd name="adj" fmla="val 8594"/>
            </a:avLst>
          </a:prstGeom>
          <a:solidFill>
            <a:srgbClr val="FFFFFF">
              <a:shade val="85000"/>
            </a:srgbClr>
          </a:solidFill>
          <a:ln>
            <a:noFill/>
          </a:ln>
          <a:effectLst/>
          <a:scene3d>
            <a:camera prst="isometricRightUp"/>
            <a:lightRig rig="threePt" dir="t"/>
          </a:scene3d>
        </p:spPr>
      </p:pic>
      <p:pic>
        <p:nvPicPr>
          <p:cNvPr id="5" name="Picture 4"/>
          <p:cNvPicPr/>
          <p:nvPr/>
        </p:nvPicPr>
        <p:blipFill>
          <a:blip r:embed="rId4"/>
          <a:srcRect/>
          <a:stretch>
            <a:fillRect/>
          </a:stretch>
        </p:blipFill>
        <p:spPr bwMode="auto">
          <a:xfrm>
            <a:off x="4214810" y="2500306"/>
            <a:ext cx="1928826" cy="1357319"/>
          </a:xfrm>
          <a:prstGeom prst="rect">
            <a:avLst/>
          </a:prstGeom>
          <a:ln>
            <a:noFill/>
          </a:ln>
          <a:effectLst>
            <a:outerShdw blurRad="292100" dist="139700" dir="2700000" algn="tl" rotWithShape="0">
              <a:srgbClr val="333333">
                <a:alpha val="65000"/>
              </a:srgbClr>
            </a:outerShdw>
          </a:effectLst>
          <a:scene3d>
            <a:camera prst="isometricRightUp"/>
            <a:lightRig rig="threePt" dir="t"/>
          </a:scene3d>
        </p:spPr>
      </p:pic>
      <p:pic>
        <p:nvPicPr>
          <p:cNvPr id="6" name="Picture 5"/>
          <p:cNvPicPr/>
          <p:nvPr/>
        </p:nvPicPr>
        <p:blipFill>
          <a:blip r:embed="rId5"/>
          <a:srcRect/>
          <a:stretch>
            <a:fillRect/>
          </a:stretch>
        </p:blipFill>
        <p:spPr bwMode="auto">
          <a:xfrm>
            <a:off x="3143240" y="2214554"/>
            <a:ext cx="1414467" cy="19288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isometricRightUp"/>
            <a:lightRig rig="threePt" dir="t"/>
          </a:scene3d>
        </p:spPr>
      </p:pic>
      <p:pic>
        <p:nvPicPr>
          <p:cNvPr id="7" name="Picture 6"/>
          <p:cNvPicPr>
            <a:picLocks noChangeAspect="1" noChangeArrowheads="1"/>
          </p:cNvPicPr>
          <p:nvPr/>
        </p:nvPicPr>
        <p:blipFill>
          <a:blip r:embed="rId6"/>
          <a:srcRect t="33333" b="9302"/>
          <a:stretch>
            <a:fillRect/>
          </a:stretch>
        </p:blipFill>
        <p:spPr bwMode="auto">
          <a:xfrm>
            <a:off x="6858016" y="2786058"/>
            <a:ext cx="1746169" cy="1133478"/>
          </a:xfrm>
          <a:prstGeom prst="rect">
            <a:avLst/>
          </a:prstGeom>
          <a:noFill/>
          <a:ln w="9525">
            <a:noFill/>
            <a:miter lim="800000"/>
            <a:headEnd/>
            <a:tailEnd/>
          </a:ln>
          <a:scene3d>
            <a:camera prst="isometricRightUp"/>
            <a:lightRig rig="threePt" dir="t"/>
          </a:scene3d>
        </p:spPr>
      </p:pic>
    </p:spTree>
    <p:extLst>
      <p:ext uri="{BB962C8B-B14F-4D97-AF65-F5344CB8AC3E}">
        <p14:creationId xmlns:p14="http://schemas.microsoft.com/office/powerpoint/2010/main" val="667774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5" presetClass="entr" presetSubtype="10" fill="hold" grpId="0"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checkerboard(across)">
                                      <p:cBhvr>
                                        <p:cTn id="21" dur="500"/>
                                        <p:tgtEl>
                                          <p:spTgt spid="3">
                                            <p:txEl>
                                              <p:pRg st="1" end="1"/>
                                            </p:txEl>
                                          </p:spTgt>
                                        </p:tgtEl>
                                      </p:cBhvr>
                                    </p:animEffect>
                                  </p:childTnLst>
                                </p:cTn>
                              </p:par>
                              <p:par>
                                <p:cTn id="22" presetID="2" presetClass="entr" presetSubtype="1"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5" presetClass="entr" presetSubtype="10" fill="hold" grpId="0" nodeType="with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checkerboard(across)">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5" presetClass="entr" presetSubtype="10" fill="hold" grpId="0" nodeType="with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checkerboard(across)">
                                      <p:cBhvr>
                                        <p:cTn id="37" dur="5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1"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0-#ppt_h/2"/>
                                          </p:val>
                                        </p:tav>
                                        <p:tav tm="100000">
                                          <p:val>
                                            <p:strVal val="#ppt_y"/>
                                          </p:val>
                                        </p:tav>
                                      </p:tavLst>
                                    </p:anim>
                                  </p:childTnLst>
                                </p:cTn>
                              </p:par>
                              <p:par>
                                <p:cTn id="44" presetID="5" presetClass="entr" presetSubtype="10" fill="hold" grpId="0" nodeType="withEffect">
                                  <p:stCondLst>
                                    <p:cond delay="0"/>
                                  </p:stCondLst>
                                  <p:childTnLst>
                                    <p:set>
                                      <p:cBhvr>
                                        <p:cTn id="45" dur="1" fill="hold">
                                          <p:stCondLst>
                                            <p:cond delay="0"/>
                                          </p:stCondLst>
                                        </p:cTn>
                                        <p:tgtEl>
                                          <p:spTgt spid="3">
                                            <p:txEl>
                                              <p:pRg st="4" end="4"/>
                                            </p:txEl>
                                          </p:spTgt>
                                        </p:tgtEl>
                                        <p:attrNameLst>
                                          <p:attrName>style.visibility</p:attrName>
                                        </p:attrNameLst>
                                      </p:cBhvr>
                                      <p:to>
                                        <p:strVal val="visible"/>
                                      </p:to>
                                    </p:set>
                                    <p:animEffect transition="in" filter="checkerboard(across)">
                                      <p:cBhvr>
                                        <p:cTn id="46" dur="500"/>
                                        <p:tgtEl>
                                          <p:spTgt spid="3">
                                            <p:txEl>
                                              <p:pRg st="4" end="4"/>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5" presetClass="entr" presetSubtype="10" fill="hold" grpId="0" nodeType="clickEffect">
                                  <p:stCondLst>
                                    <p:cond delay="0"/>
                                  </p:stCondLst>
                                  <p:childTnLst>
                                    <p:set>
                                      <p:cBhvr>
                                        <p:cTn id="50" dur="1" fill="hold">
                                          <p:stCondLst>
                                            <p:cond delay="0"/>
                                          </p:stCondLst>
                                        </p:cTn>
                                        <p:tgtEl>
                                          <p:spTgt spid="3">
                                            <p:txEl>
                                              <p:pRg st="5" end="5"/>
                                            </p:txEl>
                                          </p:spTgt>
                                        </p:tgtEl>
                                        <p:attrNameLst>
                                          <p:attrName>style.visibility</p:attrName>
                                        </p:attrNameLst>
                                      </p:cBhvr>
                                      <p:to>
                                        <p:strVal val="visible"/>
                                      </p:to>
                                    </p:set>
                                    <p:animEffect transition="in" filter="checkerboard(across)">
                                      <p:cBhvr>
                                        <p:cTn id="51" dur="500"/>
                                        <p:tgtEl>
                                          <p:spTgt spid="3">
                                            <p:txEl>
                                              <p:pRg st="5" end="5"/>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 presetClass="entr" presetSubtype="10" fill="hold" grpId="0" nodeType="clickEffect">
                                  <p:stCondLst>
                                    <p:cond delay="0"/>
                                  </p:stCondLst>
                                  <p:childTnLst>
                                    <p:set>
                                      <p:cBhvr>
                                        <p:cTn id="55" dur="1" fill="hold">
                                          <p:stCondLst>
                                            <p:cond delay="0"/>
                                          </p:stCondLst>
                                        </p:cTn>
                                        <p:tgtEl>
                                          <p:spTgt spid="3">
                                            <p:txEl>
                                              <p:pRg st="6" end="6"/>
                                            </p:txEl>
                                          </p:spTgt>
                                        </p:tgtEl>
                                        <p:attrNameLst>
                                          <p:attrName>style.visibility</p:attrName>
                                        </p:attrNameLst>
                                      </p:cBhvr>
                                      <p:to>
                                        <p:strVal val="visible"/>
                                      </p:to>
                                    </p:set>
                                    <p:animEffect transition="in" filter="checkerboard(across)">
                                      <p:cBhvr>
                                        <p:cTn id="5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00063" y="714375"/>
            <a:ext cx="8229600" cy="1139825"/>
          </a:xfrm>
        </p:spPr>
        <p:txBody>
          <a:bodyPr/>
          <a:lstStyle/>
          <a:p>
            <a:pPr algn="r" rtl="1" eaLnBrk="1" hangingPunct="1">
              <a:defRPr/>
            </a:pPr>
            <a:r>
              <a:rPr lang="en-US" sz="6000" dirty="0" smtClean="0">
                <a:solidFill>
                  <a:schemeClr val="tx1"/>
                </a:solidFill>
              </a:rPr>
              <a:t>Bathroom Manners</a:t>
            </a:r>
            <a:r>
              <a:rPr lang="en-US" sz="3200" dirty="0" smtClean="0">
                <a:solidFill>
                  <a:schemeClr val="tx1"/>
                </a:solidFill>
              </a:rPr>
              <a:t/>
            </a:r>
            <a:br>
              <a:rPr lang="en-US" sz="3200" dirty="0" smtClean="0">
                <a:solidFill>
                  <a:schemeClr val="tx1"/>
                </a:solidFill>
              </a:rPr>
            </a:br>
            <a:r>
              <a:rPr lang="ur-PK" sz="4800" dirty="0" smtClean="0"/>
              <a:t/>
            </a:r>
            <a:br>
              <a:rPr lang="ur-PK" sz="4800" dirty="0" smtClean="0"/>
            </a:br>
            <a:endParaRPr lang="en-US" sz="4800" dirty="0" smtClean="0"/>
          </a:p>
        </p:txBody>
      </p:sp>
      <p:sp>
        <p:nvSpPr>
          <p:cNvPr id="10243" name="Rectangle 3"/>
          <p:cNvSpPr>
            <a:spLocks noGrp="1" noChangeArrowheads="1"/>
          </p:cNvSpPr>
          <p:nvPr>
            <p:ph type="body" sz="half" idx="1"/>
          </p:nvPr>
        </p:nvSpPr>
        <p:spPr>
          <a:xfrm>
            <a:off x="457200" y="1600200"/>
            <a:ext cx="8258175" cy="4972050"/>
          </a:xfrm>
        </p:spPr>
        <p:txBody>
          <a:bodyPr/>
          <a:lstStyle/>
          <a:p>
            <a:pPr eaLnBrk="1" hangingPunct="1">
              <a:lnSpc>
                <a:spcPct val="80000"/>
              </a:lnSpc>
              <a:buFont typeface="Wingdings" pitchFamily="2" charset="2"/>
              <a:buNone/>
              <a:defRPr/>
            </a:pPr>
            <a:r>
              <a:rPr lang="en-US" sz="6000" b="1" dirty="0" smtClean="0"/>
              <a:t>	</a:t>
            </a:r>
          </a:p>
          <a:p>
            <a:pPr eaLnBrk="1" hangingPunct="1">
              <a:lnSpc>
                <a:spcPct val="80000"/>
              </a:lnSpc>
              <a:defRPr/>
            </a:pPr>
            <a:r>
              <a:rPr lang="en-US" sz="6000" b="1" dirty="0"/>
              <a:t>Do not</a:t>
            </a:r>
            <a:r>
              <a:rPr lang="en-US" sz="6000" dirty="0"/>
              <a:t> splatter urine on clothes or body</a:t>
            </a:r>
          </a:p>
          <a:p>
            <a:pPr eaLnBrk="1" hangingPunct="1">
              <a:lnSpc>
                <a:spcPct val="80000"/>
              </a:lnSpc>
              <a:defRPr/>
            </a:pPr>
            <a:endParaRPr lang="en-US" sz="2400" dirty="0" smtClean="0"/>
          </a:p>
          <a:p>
            <a:pPr eaLnBrk="1" hangingPunct="1">
              <a:lnSpc>
                <a:spcPct val="80000"/>
              </a:lnSpc>
              <a:defRPr/>
            </a:pPr>
            <a:endParaRPr lang="en-US" sz="2400" dirty="0" smtClean="0"/>
          </a:p>
          <a:p>
            <a:pPr eaLnBrk="1" hangingPunct="1">
              <a:lnSpc>
                <a:spcPct val="80000"/>
              </a:lnSpc>
              <a:buFont typeface="Wingdings" pitchFamily="2" charset="2"/>
              <a:buNone/>
              <a:defRPr/>
            </a:pPr>
            <a:endParaRPr lang="en-US" sz="2400" dirty="0" smtClean="0"/>
          </a:p>
          <a:p>
            <a:pPr eaLnBrk="1" hangingPunct="1">
              <a:lnSpc>
                <a:spcPct val="80000"/>
              </a:lnSpc>
              <a:defRPr/>
            </a:pPr>
            <a:endParaRPr lang="en-US" sz="2400" dirty="0" smtClean="0"/>
          </a:p>
          <a:p>
            <a:pPr eaLnBrk="1" hangingPunct="1">
              <a:lnSpc>
                <a:spcPct val="80000"/>
              </a:lnSpc>
              <a:defRPr/>
            </a:pPr>
            <a:endParaRPr lang="en-US" sz="2400" dirty="0" smtClean="0"/>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sz="half" idx="1"/>
          </p:nvPr>
        </p:nvSpPr>
        <p:spPr>
          <a:xfrm>
            <a:off x="457200" y="115888"/>
            <a:ext cx="8258175" cy="4972050"/>
          </a:xfrm>
        </p:spPr>
        <p:txBody>
          <a:bodyPr/>
          <a:lstStyle/>
          <a:p>
            <a:pPr eaLnBrk="1" hangingPunct="1">
              <a:lnSpc>
                <a:spcPct val="80000"/>
              </a:lnSpc>
              <a:buFont typeface="Wingdings" pitchFamily="2" charset="2"/>
              <a:buNone/>
              <a:defRPr/>
            </a:pPr>
            <a:r>
              <a:rPr lang="en-US" sz="6000" b="1" dirty="0" smtClean="0"/>
              <a:t>	</a:t>
            </a:r>
          </a:p>
          <a:p>
            <a:pPr>
              <a:defRPr/>
            </a:pPr>
            <a:r>
              <a:rPr lang="en-US" dirty="0" err="1"/>
              <a:t>Ibn</a:t>
            </a:r>
            <a:r>
              <a:rPr lang="en-US" dirty="0"/>
              <a:t> Abbas reported: The Messenger of Allah (may peace be upon him) happened to pass by two graves and said: They (their occupants) are being tormented, but they are not tormented for a grievous sin. One of them carried tales and the other did not keep himself safe from being defiled by </a:t>
            </a:r>
            <a:r>
              <a:rPr lang="en-US" b="1" dirty="0"/>
              <a:t>urine</a:t>
            </a:r>
            <a:r>
              <a:rPr lang="en-US" dirty="0"/>
              <a:t>. He then called for a fresh twig and split it into two parts, and planted them on each grave and then said: Perhaps, their punishment </a:t>
            </a:r>
            <a:r>
              <a:rPr lang="en-US" dirty="0" smtClean="0"/>
              <a:t>may </a:t>
            </a:r>
            <a:r>
              <a:rPr lang="en-US" dirty="0"/>
              <a:t>be mitigated as long as these twigs remain </a:t>
            </a:r>
            <a:r>
              <a:rPr lang="en-US" dirty="0" smtClean="0"/>
              <a:t>fresh (Muslim)</a:t>
            </a:r>
            <a:endParaRPr lang="en-US" sz="2400" dirty="0" smtClean="0"/>
          </a:p>
          <a:p>
            <a:pPr eaLnBrk="1" hangingPunct="1">
              <a:lnSpc>
                <a:spcPct val="80000"/>
              </a:lnSpc>
              <a:defRPr/>
            </a:pPr>
            <a:endParaRPr lang="en-US" sz="2400" dirty="0" smtClean="0"/>
          </a:p>
          <a:p>
            <a:pPr eaLnBrk="1" hangingPunct="1">
              <a:lnSpc>
                <a:spcPct val="80000"/>
              </a:lnSpc>
              <a:buFont typeface="Wingdings" pitchFamily="2" charset="2"/>
              <a:buNone/>
              <a:defRPr/>
            </a:pPr>
            <a:endParaRPr lang="en-US" sz="2400" dirty="0" smtClean="0"/>
          </a:p>
          <a:p>
            <a:pPr eaLnBrk="1" hangingPunct="1">
              <a:lnSpc>
                <a:spcPct val="80000"/>
              </a:lnSpc>
              <a:defRPr/>
            </a:pPr>
            <a:endParaRPr lang="en-US" sz="2400" dirty="0" smtClean="0"/>
          </a:p>
          <a:p>
            <a:pPr eaLnBrk="1" hangingPunct="1">
              <a:lnSpc>
                <a:spcPct val="80000"/>
              </a:lnSpc>
              <a:defRPr/>
            </a:pPr>
            <a:endParaRPr lang="en-US" sz="2400" dirty="0" smtClean="0"/>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Content Placeholder 5"/>
          <p:cNvSpPr>
            <a:spLocks noGrp="1"/>
          </p:cNvSpPr>
          <p:nvPr>
            <p:ph idx="1"/>
          </p:nvPr>
        </p:nvSpPr>
        <p:spPr/>
        <p:txBody>
          <a:bodyPr/>
          <a:lstStyle/>
          <a:p>
            <a:r>
              <a:rPr lang="en-US" sz="6000" b="1" dirty="0"/>
              <a:t>Do not</a:t>
            </a:r>
            <a:r>
              <a:rPr lang="en-US" sz="6000" dirty="0"/>
              <a:t> talk in the toilet</a:t>
            </a:r>
          </a:p>
          <a:p>
            <a:endParaRPr lang="en-US" dirty="0"/>
          </a:p>
        </p:txBody>
      </p:sp>
      <p:pic>
        <p:nvPicPr>
          <p:cNvPr id="3074" name="Picture 2" descr="http://i.i.com.com/cnwk.1d/i/tim/2012/02/01/ittoilet_610x4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2996952"/>
            <a:ext cx="4979519" cy="3453011"/>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Connector 7"/>
          <p:cNvCxnSpPr/>
          <p:nvPr/>
        </p:nvCxnSpPr>
        <p:spPr bwMode="auto">
          <a:xfrm flipV="1">
            <a:off x="3237641" y="2996952"/>
            <a:ext cx="4945726" cy="3453011"/>
          </a:xfrm>
          <a:prstGeom prst="line">
            <a:avLst/>
          </a:prstGeom>
          <a:solidFill>
            <a:schemeClr val="accent1"/>
          </a:solidFill>
          <a:ln w="57150" cap="flat" cmpd="sng" algn="ctr">
            <a:solidFill>
              <a:srgbClr val="FF0000"/>
            </a:solidFill>
            <a:prstDash val="solid"/>
            <a:round/>
            <a:headEnd type="none" w="med" len="med"/>
            <a:tailEnd type="none" w="med" len="med"/>
          </a:ln>
          <a:effectLst/>
        </p:spPr>
      </p:cxnSp>
      <p:cxnSp>
        <p:nvCxnSpPr>
          <p:cNvPr id="10" name="Straight Connector 9"/>
          <p:cNvCxnSpPr/>
          <p:nvPr/>
        </p:nvCxnSpPr>
        <p:spPr bwMode="auto">
          <a:xfrm>
            <a:off x="3203848" y="2996952"/>
            <a:ext cx="4979519" cy="3384376"/>
          </a:xfrm>
          <a:prstGeom prst="line">
            <a:avLst/>
          </a:prstGeom>
          <a:solidFill>
            <a:schemeClr val="accent1"/>
          </a:solidFill>
          <a:ln w="57150"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0476175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z="6000" b="1" dirty="0"/>
              <a:t>Do not</a:t>
            </a:r>
            <a:r>
              <a:rPr lang="en-US" sz="6000" dirty="0"/>
              <a:t> leave toilet dirty</a:t>
            </a:r>
          </a:p>
          <a:p>
            <a:endParaRPr lang="en-US" dirty="0"/>
          </a:p>
        </p:txBody>
      </p:sp>
      <p:pic>
        <p:nvPicPr>
          <p:cNvPr id="4098" name="Picture 2" descr="http://3.bp.blogspot.com/-dk1kVteqw0Y/T6TFj26ClvI/AAAAAAAAABo/gM90Iu_LjqQ/s400/dirty+toil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2852936"/>
            <a:ext cx="3152775" cy="3619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505772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z="6000" b="1" dirty="0"/>
              <a:t>Do</a:t>
            </a:r>
            <a:r>
              <a:rPr lang="en-US" sz="6000" dirty="0"/>
              <a:t> leave with right foot first </a:t>
            </a:r>
          </a:p>
          <a:p>
            <a:endParaRPr lang="en-US" dirty="0"/>
          </a:p>
        </p:txBody>
      </p:sp>
    </p:spTree>
    <p:extLst>
      <p:ext uri="{BB962C8B-B14F-4D97-AF65-F5344CB8AC3E}">
        <p14:creationId xmlns:p14="http://schemas.microsoft.com/office/powerpoint/2010/main" val="9440030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00063" y="714375"/>
            <a:ext cx="8229600" cy="1139825"/>
          </a:xfrm>
        </p:spPr>
        <p:txBody>
          <a:bodyPr/>
          <a:lstStyle/>
          <a:p>
            <a:pPr algn="r" rtl="1" eaLnBrk="1" hangingPunct="1">
              <a:defRPr/>
            </a:pPr>
            <a:r>
              <a:rPr lang="en-US" sz="6000" dirty="0" smtClean="0">
                <a:solidFill>
                  <a:schemeClr val="tx1"/>
                </a:solidFill>
              </a:rPr>
              <a:t>Bathroom Manners</a:t>
            </a:r>
            <a:r>
              <a:rPr lang="en-US" sz="3200" dirty="0" smtClean="0">
                <a:solidFill>
                  <a:schemeClr val="tx1"/>
                </a:solidFill>
              </a:rPr>
              <a:t/>
            </a:r>
            <a:br>
              <a:rPr lang="en-US" sz="3200" dirty="0" smtClean="0">
                <a:solidFill>
                  <a:schemeClr val="tx1"/>
                </a:solidFill>
              </a:rPr>
            </a:br>
            <a:r>
              <a:rPr lang="ur-PK" sz="4800" dirty="0" smtClean="0"/>
              <a:t/>
            </a:r>
            <a:br>
              <a:rPr lang="ur-PK" sz="4800" dirty="0" smtClean="0"/>
            </a:br>
            <a:endParaRPr lang="en-US" sz="4800" dirty="0" smtClean="0"/>
          </a:p>
        </p:txBody>
      </p:sp>
      <p:sp>
        <p:nvSpPr>
          <p:cNvPr id="10243" name="Rectangle 3"/>
          <p:cNvSpPr>
            <a:spLocks noGrp="1" noChangeArrowheads="1"/>
          </p:cNvSpPr>
          <p:nvPr>
            <p:ph type="body" sz="half" idx="1"/>
          </p:nvPr>
        </p:nvSpPr>
        <p:spPr>
          <a:xfrm>
            <a:off x="457200" y="1600200"/>
            <a:ext cx="8258175" cy="4972050"/>
          </a:xfrm>
        </p:spPr>
        <p:txBody>
          <a:bodyPr/>
          <a:lstStyle/>
          <a:p>
            <a:pPr eaLnBrk="1" hangingPunct="1">
              <a:lnSpc>
                <a:spcPct val="80000"/>
              </a:lnSpc>
              <a:buFont typeface="Wingdings" pitchFamily="2" charset="2"/>
              <a:buNone/>
              <a:defRPr/>
            </a:pPr>
            <a:r>
              <a:rPr lang="en-US" sz="6000" b="1" dirty="0" smtClean="0"/>
              <a:t>	</a:t>
            </a:r>
          </a:p>
          <a:p>
            <a:pPr eaLnBrk="1" hangingPunct="1">
              <a:lnSpc>
                <a:spcPct val="80000"/>
              </a:lnSpc>
              <a:buFont typeface="Wingdings" pitchFamily="2" charset="2"/>
              <a:buNone/>
              <a:defRPr/>
            </a:pPr>
            <a:r>
              <a:rPr lang="en-US" sz="6000" b="1" dirty="0" smtClean="0"/>
              <a:t>	Do</a:t>
            </a:r>
            <a:r>
              <a:rPr lang="en-US" sz="6000" dirty="0" smtClean="0"/>
              <a:t> read </a:t>
            </a:r>
            <a:r>
              <a:rPr lang="en-US" sz="6000" i="1" dirty="0" err="1" smtClean="0"/>
              <a:t>masnoon</a:t>
            </a:r>
            <a:r>
              <a:rPr lang="en-US" sz="6000" i="1" dirty="0" smtClean="0"/>
              <a:t> </a:t>
            </a:r>
            <a:r>
              <a:rPr lang="en-US" sz="6000" i="1" dirty="0" err="1" smtClean="0"/>
              <a:t>Du’a</a:t>
            </a:r>
            <a:r>
              <a:rPr lang="en-US" sz="6000" i="1" dirty="0" smtClean="0"/>
              <a:t> </a:t>
            </a:r>
            <a:r>
              <a:rPr lang="en-US" sz="6000" dirty="0" smtClean="0"/>
              <a:t>after leaving</a:t>
            </a:r>
          </a:p>
          <a:p>
            <a:pPr eaLnBrk="1" hangingPunct="1">
              <a:lnSpc>
                <a:spcPct val="80000"/>
              </a:lnSpc>
              <a:defRPr/>
            </a:pPr>
            <a:endParaRPr lang="en-US" sz="2400" dirty="0" smtClean="0"/>
          </a:p>
          <a:p>
            <a:pPr eaLnBrk="1" hangingPunct="1">
              <a:lnSpc>
                <a:spcPct val="80000"/>
              </a:lnSpc>
              <a:defRPr/>
            </a:pPr>
            <a:endParaRPr lang="en-US" sz="2400" dirty="0" smtClean="0"/>
          </a:p>
          <a:p>
            <a:pPr eaLnBrk="1" hangingPunct="1">
              <a:lnSpc>
                <a:spcPct val="80000"/>
              </a:lnSpc>
              <a:buFont typeface="Wingdings" pitchFamily="2" charset="2"/>
              <a:buNone/>
              <a:defRPr/>
            </a:pPr>
            <a:endParaRPr lang="en-US" sz="2400" dirty="0" smtClean="0"/>
          </a:p>
          <a:p>
            <a:pPr eaLnBrk="1" hangingPunct="1">
              <a:lnSpc>
                <a:spcPct val="80000"/>
              </a:lnSpc>
              <a:defRPr/>
            </a:pPr>
            <a:endParaRPr lang="en-US" sz="2400" dirty="0" smtClean="0"/>
          </a:p>
          <a:p>
            <a:pPr eaLnBrk="1" hangingPunct="1">
              <a:lnSpc>
                <a:spcPct val="80000"/>
              </a:lnSpc>
              <a:defRPr/>
            </a:pPr>
            <a:endParaRPr lang="en-US" sz="2400" dirty="0" smtClean="0"/>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a:pPr>
            <a:r>
              <a:rPr lang="en-US" sz="3600" dirty="0" smtClean="0">
                <a:solidFill>
                  <a:srgbClr val="FF9933"/>
                </a:solidFill>
              </a:rPr>
              <a:t/>
            </a:r>
            <a:br>
              <a:rPr lang="en-US" sz="3600" dirty="0" smtClean="0">
                <a:solidFill>
                  <a:srgbClr val="FF9933"/>
                </a:solidFill>
              </a:rPr>
            </a:br>
            <a:r>
              <a:rPr lang="en-US" sz="3600" dirty="0" smtClean="0">
                <a:solidFill>
                  <a:srgbClr val="FF9933"/>
                </a:solidFill>
              </a:rPr>
              <a:t/>
            </a:r>
            <a:br>
              <a:rPr lang="en-US" sz="3600" dirty="0" smtClean="0">
                <a:solidFill>
                  <a:srgbClr val="FF9933"/>
                </a:solidFill>
              </a:rPr>
            </a:br>
            <a:r>
              <a:rPr lang="en-US" sz="3600" dirty="0" err="1" smtClean="0">
                <a:solidFill>
                  <a:srgbClr val="FF9933"/>
                </a:solidFill>
              </a:rPr>
              <a:t>Du’a</a:t>
            </a:r>
            <a:r>
              <a:rPr lang="en-US" sz="3600" dirty="0" smtClean="0">
                <a:solidFill>
                  <a:srgbClr val="FF9933"/>
                </a:solidFill>
              </a:rPr>
              <a:t> for coming out of the toilet</a:t>
            </a:r>
            <a:r>
              <a:rPr lang="en-US" sz="3200" dirty="0" smtClean="0">
                <a:solidFill>
                  <a:srgbClr val="FF9933"/>
                </a:solidFill>
              </a:rPr>
              <a:t/>
            </a:r>
            <a:br>
              <a:rPr lang="en-US" sz="3200" dirty="0" smtClean="0">
                <a:solidFill>
                  <a:srgbClr val="FF9933"/>
                </a:solidFill>
              </a:rPr>
            </a:br>
            <a:endParaRPr lang="en-US" dirty="0" smtClean="0">
              <a:solidFill>
                <a:srgbClr val="FF9933"/>
              </a:solidFill>
              <a:cs typeface="Times New Roman" pitchFamily="18" charset="0"/>
            </a:endParaRPr>
          </a:p>
        </p:txBody>
      </p:sp>
      <p:sp>
        <p:nvSpPr>
          <p:cNvPr id="12291" name="Rectangle 3"/>
          <p:cNvSpPr>
            <a:spLocks noGrp="1" noChangeArrowheads="1"/>
          </p:cNvSpPr>
          <p:nvPr>
            <p:ph type="body" idx="1"/>
          </p:nvPr>
        </p:nvSpPr>
        <p:spPr/>
        <p:txBody>
          <a:bodyPr/>
          <a:lstStyle/>
          <a:p>
            <a:pPr algn="r" rtl="1" eaLnBrk="1" hangingPunct="1">
              <a:buFont typeface="Wingdings" pitchFamily="2" charset="2"/>
              <a:buNone/>
              <a:defRPr/>
            </a:pPr>
            <a:endParaRPr lang="ur-PK" dirty="0" smtClean="0"/>
          </a:p>
          <a:p>
            <a:pPr algn="ctr" rtl="1" eaLnBrk="1" hangingPunct="1">
              <a:buFont typeface="Wingdings" pitchFamily="2" charset="2"/>
              <a:buNone/>
              <a:defRPr/>
            </a:pPr>
            <a:r>
              <a:rPr lang="ur-PK" sz="8800" dirty="0" smtClean="0">
                <a:solidFill>
                  <a:schemeClr val="hlink"/>
                </a:solidFill>
                <a:latin typeface="Arabic Typesetting" pitchFamily="66" charset="-78"/>
                <a:cs typeface="Arabic Typesetting" pitchFamily="66" charset="-78"/>
              </a:rPr>
              <a:t>غفرانک</a:t>
            </a:r>
            <a:endParaRPr lang="en-US" sz="8800" dirty="0" smtClean="0">
              <a:solidFill>
                <a:schemeClr val="hlink"/>
              </a:solidFill>
              <a:latin typeface="Arabic Typesetting" pitchFamily="66" charset="-78"/>
              <a:cs typeface="Arabic Typesetting" pitchFamily="66" charset="-78"/>
            </a:endParaRPr>
          </a:p>
          <a:p>
            <a:pPr algn="ctr" rtl="1" eaLnBrk="1" hangingPunct="1">
              <a:buFont typeface="Wingdings" pitchFamily="2" charset="2"/>
              <a:buNone/>
              <a:defRPr/>
            </a:pPr>
            <a:endParaRPr lang="ur-PK" sz="4400" dirty="0" smtClean="0">
              <a:cs typeface="Urdu Naskh Asiatype" pitchFamily="2" charset="-78"/>
            </a:endParaRPr>
          </a:p>
          <a:p>
            <a:pPr algn="ctr" eaLnBrk="1" hangingPunct="1">
              <a:buFont typeface="Wingdings" pitchFamily="2" charset="2"/>
              <a:buNone/>
              <a:defRPr/>
            </a:pPr>
            <a:r>
              <a:rPr lang="en-US" dirty="0" smtClean="0"/>
              <a:t> O Allah, I seek Your Mercy</a:t>
            </a:r>
          </a:p>
          <a:p>
            <a:pPr algn="ctr" eaLnBrk="1" hangingPunct="1">
              <a:buFont typeface="Wingdings" pitchFamily="2" charset="2"/>
              <a:buNone/>
              <a:defRPr/>
            </a:pPr>
            <a:r>
              <a:rPr lang="en-US" sz="2800" dirty="0" smtClean="0"/>
              <a:t>(</a:t>
            </a:r>
            <a:r>
              <a:rPr lang="en-US" sz="2800" dirty="0" err="1" smtClean="0"/>
              <a:t>Tirmidhi</a:t>
            </a:r>
            <a:r>
              <a:rPr lang="en-US" sz="2800" dirty="0" smtClean="0"/>
              <a:t>, Abu </a:t>
            </a:r>
            <a:r>
              <a:rPr lang="en-US" sz="2800" dirty="0" err="1" smtClean="0"/>
              <a:t>Dawood</a:t>
            </a:r>
            <a:r>
              <a:rPr lang="en-US" sz="2800" dirty="0" smtClean="0"/>
              <a:t>)</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sp>
        <p:nvSpPr>
          <p:cNvPr id="3" name="Content Placeholder 2"/>
          <p:cNvSpPr>
            <a:spLocks noGrp="1"/>
          </p:cNvSpPr>
          <p:nvPr>
            <p:ph idx="1"/>
          </p:nvPr>
        </p:nvSpPr>
        <p:spPr/>
        <p:txBody>
          <a:bodyPr/>
          <a:lstStyle/>
          <a:p>
            <a:pPr>
              <a:defRPr/>
            </a:pPr>
            <a:endParaRPr lang="en-US" dirty="0"/>
          </a:p>
        </p:txBody>
      </p:sp>
      <p:pic>
        <p:nvPicPr>
          <p:cNvPr id="10244" name="Picture 2" descr="http://pro.corbis.com/images/42-17215979.jpg?size=67&amp;uid=%7b53555a11-20b2-49eb-b59d-cbfc9e12d7dc%7d"/>
          <p:cNvPicPr>
            <a:picLocks noChangeAspect="1" noChangeArrowheads="1"/>
          </p:cNvPicPr>
          <p:nvPr/>
        </p:nvPicPr>
        <p:blipFill>
          <a:blip r:embed="rId3">
            <a:extLst>
              <a:ext uri="{28A0092B-C50C-407E-A947-70E740481C1C}">
                <a14:useLocalDpi xmlns:a14="http://schemas.microsoft.com/office/drawing/2010/main" val="0"/>
              </a:ext>
            </a:extLst>
          </a:blip>
          <a:srcRect t="11211"/>
          <a:stretch>
            <a:fillRect/>
          </a:stretch>
        </p:blipFill>
        <p:spPr bwMode="auto">
          <a:xfrm>
            <a:off x="428625" y="428625"/>
            <a:ext cx="7999413" cy="587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rgbClr val="339933"/>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defRPr/>
            </a:pPr>
            <a:endParaRPr lang="en-US" smtClean="0"/>
          </a:p>
        </p:txBody>
      </p:sp>
      <p:pic>
        <p:nvPicPr>
          <p:cNvPr id="11267" name="Picture 5" descr="http://pro.corbis.com/images/42-20181558.jpg?size=572&amp;uid=%7b50ac1429-8ed1-458c-9143-0b45cdb33f97%7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5942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Ripple">
  <a:themeElements>
    <a:clrScheme name="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fontScheme name="Ripp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Ripple 1">
        <a:dk1>
          <a:srgbClr val="2B2B85"/>
        </a:dk1>
        <a:lt1>
          <a:srgbClr val="FFFFFF"/>
        </a:lt1>
        <a:dk2>
          <a:srgbClr val="00254A"/>
        </a:dk2>
        <a:lt2>
          <a:srgbClr val="C0C0C0"/>
        </a:lt2>
        <a:accent1>
          <a:srgbClr val="0099FF"/>
        </a:accent1>
        <a:accent2>
          <a:srgbClr val="006699"/>
        </a:accent2>
        <a:accent3>
          <a:srgbClr val="AAACB1"/>
        </a:accent3>
        <a:accent4>
          <a:srgbClr val="DADADA"/>
        </a:accent4>
        <a:accent5>
          <a:srgbClr val="AACAFF"/>
        </a:accent5>
        <a:accent6>
          <a:srgbClr val="005C8A"/>
        </a:accent6>
        <a:hlink>
          <a:srgbClr val="99CCFF"/>
        </a:hlink>
        <a:folHlink>
          <a:srgbClr val="8F8FB5"/>
        </a:folHlink>
      </a:clrScheme>
      <a:clrMap bg1="dk2" tx1="lt1" bg2="dk1" tx2="lt2" accent1="accent1" accent2="accent2" accent3="accent3" accent4="accent4" accent5="accent5" accent6="accent6" hlink="hlink" folHlink="folHlink"/>
    </a:extraClrScheme>
    <a:extraClrScheme>
      <a:clrScheme name="Ripple 2">
        <a:dk1>
          <a:srgbClr val="3B4B5D"/>
        </a:dk1>
        <a:lt1>
          <a:srgbClr val="FFFFFF"/>
        </a:lt1>
        <a:dk2>
          <a:srgbClr val="466886"/>
        </a:dk2>
        <a:lt2>
          <a:srgbClr val="CCECFF"/>
        </a:lt2>
        <a:accent1>
          <a:srgbClr val="6D9D97"/>
        </a:accent1>
        <a:accent2>
          <a:srgbClr val="53718C"/>
        </a:accent2>
        <a:accent3>
          <a:srgbClr val="B0B9C3"/>
        </a:accent3>
        <a:accent4>
          <a:srgbClr val="DADADA"/>
        </a:accent4>
        <a:accent5>
          <a:srgbClr val="BACCC9"/>
        </a:accent5>
        <a:accent6>
          <a:srgbClr val="4A667E"/>
        </a:accent6>
        <a:hlink>
          <a:srgbClr val="99CCFF"/>
        </a:hlink>
        <a:folHlink>
          <a:srgbClr val="A97CF2"/>
        </a:folHlink>
      </a:clrScheme>
      <a:clrMap bg1="dk2" tx1="lt1" bg2="dk1" tx2="lt2" accent1="accent1" accent2="accent2" accent3="accent3" accent4="accent4" accent5="accent5" accent6="accent6" hlink="hlink" folHlink="folHlink"/>
    </a:extraClrScheme>
    <a:extraClrScheme>
      <a:clrScheme name="Ripple 3">
        <a:dk1>
          <a:srgbClr val="008AE8"/>
        </a:dk1>
        <a:lt1>
          <a:srgbClr val="FFFFFF"/>
        </a:lt1>
        <a:dk2>
          <a:srgbClr val="0068AE"/>
        </a:dk2>
        <a:lt2>
          <a:srgbClr val="CCECFF"/>
        </a:lt2>
        <a:accent1>
          <a:srgbClr val="009999"/>
        </a:accent1>
        <a:accent2>
          <a:srgbClr val="0088E4"/>
        </a:accent2>
        <a:accent3>
          <a:srgbClr val="AAB9D3"/>
        </a:accent3>
        <a:accent4>
          <a:srgbClr val="DADADA"/>
        </a:accent4>
        <a:accent5>
          <a:srgbClr val="AACACA"/>
        </a:accent5>
        <a:accent6>
          <a:srgbClr val="007BCF"/>
        </a:accent6>
        <a:hlink>
          <a:srgbClr val="99FF99"/>
        </a:hlink>
        <a:folHlink>
          <a:srgbClr val="AFE1FF"/>
        </a:folHlink>
      </a:clrScheme>
      <a:clrMap bg1="dk2" tx1="lt1" bg2="dk1" tx2="lt2" accent1="accent1" accent2="accent2" accent3="accent3" accent4="accent4" accent5="accent5" accent6="accent6" hlink="hlink" folHlink="folHlink"/>
    </a:extraClrScheme>
    <a:extraClrScheme>
      <a:clrScheme name="Ripple 4">
        <a:dk1>
          <a:srgbClr val="9B69FF"/>
        </a:dk1>
        <a:lt1>
          <a:srgbClr val="FFFFFF"/>
        </a:lt1>
        <a:dk2>
          <a:srgbClr val="666699"/>
        </a:dk2>
        <a:lt2>
          <a:srgbClr val="D9D9FF"/>
        </a:lt2>
        <a:accent1>
          <a:srgbClr val="66CCFF"/>
        </a:accent1>
        <a:accent2>
          <a:srgbClr val="9966FF"/>
        </a:accent2>
        <a:accent3>
          <a:srgbClr val="B8B8CA"/>
        </a:accent3>
        <a:accent4>
          <a:srgbClr val="DADADA"/>
        </a:accent4>
        <a:accent5>
          <a:srgbClr val="B8E2FF"/>
        </a:accent5>
        <a:accent6>
          <a:srgbClr val="8A5CE7"/>
        </a:accent6>
        <a:hlink>
          <a:srgbClr val="0099CC"/>
        </a:hlink>
        <a:folHlink>
          <a:srgbClr val="003399"/>
        </a:folHlink>
      </a:clrScheme>
      <a:clrMap bg1="dk2" tx1="lt1" bg2="dk1" tx2="lt2" accent1="accent1" accent2="accent2" accent3="accent3" accent4="accent4" accent5="accent5" accent6="accent6" hlink="hlink" folHlink="folHlink"/>
    </a:extraClrScheme>
    <a:extraClrScheme>
      <a:clrScheme name="Ripple 5">
        <a:dk1>
          <a:srgbClr val="008080"/>
        </a:dk1>
        <a:lt1>
          <a:srgbClr val="FFFFFF"/>
        </a:lt1>
        <a:dk2>
          <a:srgbClr val="006666"/>
        </a:dk2>
        <a:lt2>
          <a:srgbClr val="FFFFCC"/>
        </a:lt2>
        <a:accent1>
          <a:srgbClr val="0099FF"/>
        </a:accent1>
        <a:accent2>
          <a:srgbClr val="008080"/>
        </a:accent2>
        <a:accent3>
          <a:srgbClr val="AAB8B8"/>
        </a:accent3>
        <a:accent4>
          <a:srgbClr val="DADADA"/>
        </a:accent4>
        <a:accent5>
          <a:srgbClr val="AACAFF"/>
        </a:accent5>
        <a:accent6>
          <a:srgbClr val="007373"/>
        </a:accent6>
        <a:hlink>
          <a:srgbClr val="1ACE9F"/>
        </a:hlink>
        <a:folHlink>
          <a:srgbClr val="A5B5CD"/>
        </a:folHlink>
      </a:clrScheme>
      <a:clrMap bg1="dk2" tx1="lt1" bg2="dk1" tx2="lt2" accent1="accent1" accent2="accent2" accent3="accent3" accent4="accent4" accent5="accent5" accent6="accent6" hlink="hlink" folHlink="folHlink"/>
    </a:extraClrScheme>
    <a:extraClrScheme>
      <a:clrScheme name="Ripple 6">
        <a:dk1>
          <a:srgbClr val="CDD9D1"/>
        </a:dk1>
        <a:lt1>
          <a:srgbClr val="FFFFFF"/>
        </a:lt1>
        <a:dk2>
          <a:srgbClr val="A3BBA9"/>
        </a:dk2>
        <a:lt2>
          <a:srgbClr val="007D80"/>
        </a:lt2>
        <a:accent1>
          <a:srgbClr val="9CA8A4"/>
        </a:accent1>
        <a:accent2>
          <a:srgbClr val="CBD7CE"/>
        </a:accent2>
        <a:accent3>
          <a:srgbClr val="CEDAD1"/>
        </a:accent3>
        <a:accent4>
          <a:srgbClr val="DADADA"/>
        </a:accent4>
        <a:accent5>
          <a:srgbClr val="CBD1CF"/>
        </a:accent5>
        <a:accent6>
          <a:srgbClr val="B8C3BA"/>
        </a:accent6>
        <a:hlink>
          <a:srgbClr val="009900"/>
        </a:hlink>
        <a:folHlink>
          <a:srgbClr val="009999"/>
        </a:folHlink>
      </a:clrScheme>
      <a:clrMap bg1="dk2" tx1="lt1" bg2="dk1" tx2="lt2" accent1="accent1" accent2="accent2" accent3="accent3" accent4="accent4" accent5="accent5" accent6="accent6" hlink="hlink" folHlink="folHlink"/>
    </a:extraClrScheme>
    <a:extraClrScheme>
      <a:clrScheme name="Ripple 7">
        <a:dk1>
          <a:srgbClr val="686B5D"/>
        </a:dk1>
        <a:lt1>
          <a:srgbClr val="DCDAD0"/>
        </a:lt1>
        <a:dk2>
          <a:srgbClr val="525040"/>
        </a:dk2>
        <a:lt2>
          <a:srgbClr val="D3D2A6"/>
        </a:lt2>
        <a:accent1>
          <a:srgbClr val="5D8770"/>
        </a:accent1>
        <a:accent2>
          <a:srgbClr val="686B5D"/>
        </a:accent2>
        <a:accent3>
          <a:srgbClr val="B3B3AF"/>
        </a:accent3>
        <a:accent4>
          <a:srgbClr val="BCBAB1"/>
        </a:accent4>
        <a:accent5>
          <a:srgbClr val="B6C3BB"/>
        </a:accent5>
        <a:accent6>
          <a:srgbClr val="5E6053"/>
        </a:accent6>
        <a:hlink>
          <a:srgbClr val="85B7A9"/>
        </a:hlink>
        <a:folHlink>
          <a:srgbClr val="B89362"/>
        </a:folHlink>
      </a:clrScheme>
      <a:clrMap bg1="dk2" tx1="lt1" bg2="dk1" tx2="lt2" accent1="accent1" accent2="accent2" accent3="accent3" accent4="accent4" accent5="accent5" accent6="accent6" hlink="hlink" folHlink="folHlink"/>
    </a:extraClrScheme>
    <a:extraClrScheme>
      <a:clrScheme name="Ripple 8">
        <a:dk1>
          <a:srgbClr val="000000"/>
        </a:dk1>
        <a:lt1>
          <a:srgbClr val="EAEAEA"/>
        </a:lt1>
        <a:dk2>
          <a:srgbClr val="000000"/>
        </a:dk2>
        <a:lt2>
          <a:srgbClr val="B2B2B2"/>
        </a:lt2>
        <a:accent1>
          <a:srgbClr val="A4BCC4"/>
        </a:accent1>
        <a:accent2>
          <a:srgbClr val="FFFFFF"/>
        </a:accent2>
        <a:accent3>
          <a:srgbClr val="F3F3F3"/>
        </a:accent3>
        <a:accent4>
          <a:srgbClr val="000000"/>
        </a:accent4>
        <a:accent5>
          <a:srgbClr val="CFDADE"/>
        </a:accent5>
        <a:accent6>
          <a:srgbClr val="E7E7E7"/>
        </a:accent6>
        <a:hlink>
          <a:srgbClr val="0066FF"/>
        </a:hlink>
        <a:folHlink>
          <a:srgbClr val="00CC66"/>
        </a:folHlink>
      </a:clrScheme>
      <a:clrMap bg1="lt1" tx1="dk1" bg2="lt2" tx2="dk2" accent1="accent1" accent2="accent2" accent3="accent3" accent4="accent4" accent5="accent5" accent6="accent6" hlink="hlink" folHlink="folHlink"/>
    </a:extraClrScheme>
    <a:extraClrScheme>
      <a:clrScheme name="Ripple 9">
        <a:dk1>
          <a:srgbClr val="000000"/>
        </a:dk1>
        <a:lt1>
          <a:srgbClr val="D7D1B9"/>
        </a:lt1>
        <a:dk2>
          <a:srgbClr val="B39257"/>
        </a:dk2>
        <a:lt2>
          <a:srgbClr val="B1A887"/>
        </a:lt2>
        <a:accent1>
          <a:srgbClr val="FFCC66"/>
        </a:accent1>
        <a:accent2>
          <a:srgbClr val="E6E3AC"/>
        </a:accent2>
        <a:accent3>
          <a:srgbClr val="E8E5D9"/>
        </a:accent3>
        <a:accent4>
          <a:srgbClr val="000000"/>
        </a:accent4>
        <a:accent5>
          <a:srgbClr val="FFE2B8"/>
        </a:accent5>
        <a:accent6>
          <a:srgbClr val="D0CE9B"/>
        </a:accent6>
        <a:hlink>
          <a:srgbClr val="666633"/>
        </a:hlink>
        <a:folHlink>
          <a:srgbClr val="9C98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2330</TotalTime>
  <Words>1556</Words>
  <Application>Microsoft Office PowerPoint</Application>
  <PresentationFormat>On-screen Show (4:3)</PresentationFormat>
  <Paragraphs>343</Paragraphs>
  <Slides>77</Slides>
  <Notes>77</Notes>
  <HiddenSlides>0</HiddenSlides>
  <MMClips>0</MMClips>
  <ScaleCrop>false</ScaleCrop>
  <HeadingPairs>
    <vt:vector size="4" baseType="variant">
      <vt:variant>
        <vt:lpstr>Theme</vt:lpstr>
      </vt:variant>
      <vt:variant>
        <vt:i4>1</vt:i4>
      </vt:variant>
      <vt:variant>
        <vt:lpstr>Slide Titles</vt:lpstr>
      </vt:variant>
      <vt:variant>
        <vt:i4>77</vt:i4>
      </vt:variant>
    </vt:vector>
  </HeadingPairs>
  <TitlesOfParts>
    <vt:vector size="78" baseType="lpstr">
      <vt:lpstr>Ripple</vt:lpstr>
      <vt:lpstr>   Taharah </vt:lpstr>
      <vt:lpstr>  </vt:lpstr>
      <vt:lpstr>Taharah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وَللہُ یحُبُ المُطَّھِّرِیْنَ</vt:lpstr>
      <vt:lpstr>Taharah  </vt:lpstr>
      <vt:lpstr>PowerPoint Presentation</vt:lpstr>
      <vt:lpstr>Hadith  الطُّـهُورُ شَطْرُ الإِيمَانِ </vt:lpstr>
      <vt:lpstr>PowerPoint Presentation</vt:lpstr>
      <vt:lpstr>PowerPoint Presentation</vt:lpstr>
      <vt:lpstr>Opposites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Najasah which need not be “washed” from clothes?</vt:lpstr>
      <vt:lpstr>What Purifies Najas</vt:lpstr>
      <vt:lpstr>How do we clean Najasah?</vt:lpstr>
      <vt:lpstr>How do we clean Najasah?</vt:lpstr>
      <vt:lpstr>Practical implication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 not equate Taharah with Fancy stuff</vt:lpstr>
      <vt:lpstr>PowerPoint Presentation</vt:lpstr>
      <vt:lpstr>PowerPoint Presentation</vt:lpstr>
      <vt:lpstr>PowerPoint Presentation</vt:lpstr>
      <vt:lpstr>PowerPoint Presentation</vt:lpstr>
      <vt:lpstr>PowerPoint Presentation</vt:lpstr>
      <vt:lpstr>Must not be embarrassed in asking Taharah issues </vt:lpstr>
      <vt:lpstr>PowerPoint Presentation</vt:lpstr>
      <vt:lpstr>Physical Cleanliness</vt:lpstr>
      <vt:lpstr>Personal Hygiene</vt:lpstr>
      <vt:lpstr>Bathroom Manners  </vt:lpstr>
      <vt:lpstr>Bathroom Manners  </vt:lpstr>
      <vt:lpstr>Du’a for before entering the toilet </vt:lpstr>
      <vt:lpstr>PowerPoint Presentation</vt:lpstr>
      <vt:lpstr>PowerPoint Presentation</vt:lpstr>
      <vt:lpstr>Bathroom Manners  </vt:lpstr>
      <vt:lpstr>PowerPoint Presentation</vt:lpstr>
      <vt:lpstr>PowerPoint Presentation</vt:lpstr>
      <vt:lpstr>Istinja: cleaning one self of impurities is obligatory</vt:lpstr>
      <vt:lpstr>Bathroom Manners  </vt:lpstr>
      <vt:lpstr>PowerPoint Presentation</vt:lpstr>
      <vt:lpstr>PowerPoint Presentation</vt:lpstr>
      <vt:lpstr>PowerPoint Presentation</vt:lpstr>
      <vt:lpstr>PowerPoint Presentation</vt:lpstr>
      <vt:lpstr>Bathroom Manners  </vt:lpstr>
      <vt:lpstr>  Du’a for coming out of the toilet </vt:lpstr>
    </vt:vector>
  </TitlesOfParts>
  <Company>Unilver Pakistan Pvt.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Mr. Imran Hussain</dc:creator>
  <cp:lastModifiedBy>Nosheen Ausaf Kidwai</cp:lastModifiedBy>
  <cp:revision>198</cp:revision>
  <dcterms:created xsi:type="dcterms:W3CDTF">2006-09-27T18:39:58Z</dcterms:created>
  <dcterms:modified xsi:type="dcterms:W3CDTF">2012-09-22T04:24:37Z</dcterms:modified>
</cp:coreProperties>
</file>